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70" r:id="rId6"/>
    <p:sldId id="271" r:id="rId7"/>
    <p:sldId id="260" r:id="rId8"/>
    <p:sldId id="261" r:id="rId9"/>
    <p:sldId id="265" r:id="rId10"/>
    <p:sldId id="266" r:id="rId11"/>
    <p:sldId id="272" r:id="rId12"/>
    <p:sldId id="285" r:id="rId13"/>
    <p:sldId id="286" r:id="rId14"/>
    <p:sldId id="287" r:id="rId15"/>
    <p:sldId id="263" r:id="rId16"/>
    <p:sldId id="262" r:id="rId17"/>
    <p:sldId id="269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0" r:id="rId31"/>
    <p:sldId id="268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E66D"/>
    <a:srgbClr val="F2F2F2"/>
    <a:srgbClr val="FAE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660"/>
  </p:normalViewPr>
  <p:slideViewPr>
    <p:cSldViewPr snapToGrid="0">
      <p:cViewPr varScale="1">
        <p:scale>
          <a:sx n="51" d="100"/>
          <a:sy n="51" d="100"/>
        </p:scale>
        <p:origin x="92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E7B87B-CE73-43E8-874E-0B45AF0743EC}" type="doc">
      <dgm:prSet loTypeId="urn:microsoft.com/office/officeart/2005/8/layout/hierarchy3" loCatId="hierarchy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934054B-3051-439E-A084-CBF5121BA9AF}">
      <dgm:prSet/>
      <dgm:spPr>
        <a:solidFill>
          <a:schemeClr val="tx2"/>
        </a:solidFill>
      </dgm:spPr>
      <dgm:t>
        <a:bodyPr/>
        <a:lstStyle/>
        <a:p>
          <a:r>
            <a:rPr lang="hu-HU"/>
            <a:t>Korlátozott hatótávolság</a:t>
          </a:r>
          <a:endParaRPr lang="en-US"/>
        </a:p>
      </dgm:t>
    </dgm:pt>
    <dgm:pt modelId="{46BF3612-58E0-45DB-A11C-8B301946AEB8}" type="parTrans" cxnId="{71066B5B-A747-40A5-8702-E8AC787F31D4}">
      <dgm:prSet/>
      <dgm:spPr/>
      <dgm:t>
        <a:bodyPr/>
        <a:lstStyle/>
        <a:p>
          <a:endParaRPr lang="en-US"/>
        </a:p>
      </dgm:t>
    </dgm:pt>
    <dgm:pt modelId="{A850A8AC-7301-4CD1-9F5C-B8069AD0A1CA}" type="sibTrans" cxnId="{71066B5B-A747-40A5-8702-E8AC787F31D4}">
      <dgm:prSet/>
      <dgm:spPr/>
      <dgm:t>
        <a:bodyPr/>
        <a:lstStyle/>
        <a:p>
          <a:endParaRPr lang="en-US"/>
        </a:p>
      </dgm:t>
    </dgm:pt>
    <dgm:pt modelId="{DD8755DC-4BE7-45E1-98E9-FF28937EACC8}">
      <dgm:prSet/>
      <dgm:spPr>
        <a:solidFill>
          <a:schemeClr val="tx2"/>
        </a:solidFill>
      </dgm:spPr>
      <dgm:t>
        <a:bodyPr/>
        <a:lstStyle/>
        <a:p>
          <a:r>
            <a:rPr lang="hu-HU"/>
            <a:t>Időigényes töltés</a:t>
          </a:r>
          <a:endParaRPr lang="en-US"/>
        </a:p>
      </dgm:t>
    </dgm:pt>
    <dgm:pt modelId="{D863C669-4AE4-4832-A726-98F6B5FA3D11}" type="parTrans" cxnId="{E312D8B1-F276-479D-A8D3-D48BDE144F67}">
      <dgm:prSet/>
      <dgm:spPr/>
      <dgm:t>
        <a:bodyPr/>
        <a:lstStyle/>
        <a:p>
          <a:endParaRPr lang="en-US"/>
        </a:p>
      </dgm:t>
    </dgm:pt>
    <dgm:pt modelId="{9A7FE3B6-4C3B-441C-9101-C61F286EAEC9}" type="sibTrans" cxnId="{E312D8B1-F276-479D-A8D3-D48BDE144F67}">
      <dgm:prSet/>
      <dgm:spPr/>
      <dgm:t>
        <a:bodyPr/>
        <a:lstStyle/>
        <a:p>
          <a:endParaRPr lang="en-US"/>
        </a:p>
      </dgm:t>
    </dgm:pt>
    <dgm:pt modelId="{A9AD70BB-B58C-4A9D-A3FC-0E1A5681D763}">
      <dgm:prSet/>
      <dgm:spPr>
        <a:solidFill>
          <a:schemeClr val="tx2"/>
        </a:solidFill>
      </dgm:spPr>
      <dgm:t>
        <a:bodyPr/>
        <a:lstStyle/>
        <a:p>
          <a:r>
            <a:rPr lang="hu-HU"/>
            <a:t>Infrastruktúra hiánya</a:t>
          </a:r>
          <a:endParaRPr lang="en-US"/>
        </a:p>
      </dgm:t>
    </dgm:pt>
    <dgm:pt modelId="{9C945A2C-9923-4289-93A2-75E3F61CF8D6}" type="parTrans" cxnId="{50ED2BB9-F103-4976-94A1-5AABDAC9F311}">
      <dgm:prSet/>
      <dgm:spPr/>
      <dgm:t>
        <a:bodyPr/>
        <a:lstStyle/>
        <a:p>
          <a:endParaRPr lang="en-US"/>
        </a:p>
      </dgm:t>
    </dgm:pt>
    <dgm:pt modelId="{696A3EE3-A6FB-4E02-B9F4-ED2944D47740}" type="sibTrans" cxnId="{50ED2BB9-F103-4976-94A1-5AABDAC9F311}">
      <dgm:prSet/>
      <dgm:spPr/>
      <dgm:t>
        <a:bodyPr/>
        <a:lstStyle/>
        <a:p>
          <a:endParaRPr lang="en-US"/>
        </a:p>
      </dgm:t>
    </dgm:pt>
    <dgm:pt modelId="{BFAF5A5B-3462-46B0-9337-2B04DB0BFC91}" type="pres">
      <dgm:prSet presAssocID="{DEE7B87B-CE73-43E8-874E-0B45AF0743E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20B3F35-7171-412B-A126-2D104AD4746C}" type="pres">
      <dgm:prSet presAssocID="{5934054B-3051-439E-A084-CBF5121BA9AF}" presName="root" presStyleCnt="0"/>
      <dgm:spPr/>
    </dgm:pt>
    <dgm:pt modelId="{CC2387EC-183F-4E88-8E81-05CDFC082D00}" type="pres">
      <dgm:prSet presAssocID="{5934054B-3051-439E-A084-CBF5121BA9AF}" presName="rootComposite" presStyleCnt="0"/>
      <dgm:spPr/>
    </dgm:pt>
    <dgm:pt modelId="{27B0F165-7DD4-4BC6-B697-9721BADA64C5}" type="pres">
      <dgm:prSet presAssocID="{5934054B-3051-439E-A084-CBF5121BA9AF}" presName="rootText" presStyleLbl="node1" presStyleIdx="0" presStyleCnt="3"/>
      <dgm:spPr/>
    </dgm:pt>
    <dgm:pt modelId="{24425D08-11A8-48A1-A336-1920793A2E61}" type="pres">
      <dgm:prSet presAssocID="{5934054B-3051-439E-A084-CBF5121BA9AF}" presName="rootConnector" presStyleLbl="node1" presStyleIdx="0" presStyleCnt="3"/>
      <dgm:spPr/>
    </dgm:pt>
    <dgm:pt modelId="{91A8666F-4D58-431F-B8FB-B22D581E962D}" type="pres">
      <dgm:prSet presAssocID="{5934054B-3051-439E-A084-CBF5121BA9AF}" presName="childShape" presStyleCnt="0"/>
      <dgm:spPr/>
    </dgm:pt>
    <dgm:pt modelId="{1CFA65D9-4970-45BF-B434-4F89321B4F16}" type="pres">
      <dgm:prSet presAssocID="{DD8755DC-4BE7-45E1-98E9-FF28937EACC8}" presName="root" presStyleCnt="0"/>
      <dgm:spPr/>
    </dgm:pt>
    <dgm:pt modelId="{F4CEAE05-5CC1-4313-A43A-FD88BAE22CC5}" type="pres">
      <dgm:prSet presAssocID="{DD8755DC-4BE7-45E1-98E9-FF28937EACC8}" presName="rootComposite" presStyleCnt="0"/>
      <dgm:spPr/>
    </dgm:pt>
    <dgm:pt modelId="{87185503-8419-4F8C-861C-4BEE47F3DDC0}" type="pres">
      <dgm:prSet presAssocID="{DD8755DC-4BE7-45E1-98E9-FF28937EACC8}" presName="rootText" presStyleLbl="node1" presStyleIdx="1" presStyleCnt="3"/>
      <dgm:spPr/>
    </dgm:pt>
    <dgm:pt modelId="{CD26F4B2-A57C-4E46-AD41-29EA27EBD457}" type="pres">
      <dgm:prSet presAssocID="{DD8755DC-4BE7-45E1-98E9-FF28937EACC8}" presName="rootConnector" presStyleLbl="node1" presStyleIdx="1" presStyleCnt="3"/>
      <dgm:spPr/>
    </dgm:pt>
    <dgm:pt modelId="{FAA82556-9D94-4B96-95AA-AE81C1AF2DB8}" type="pres">
      <dgm:prSet presAssocID="{DD8755DC-4BE7-45E1-98E9-FF28937EACC8}" presName="childShape" presStyleCnt="0"/>
      <dgm:spPr/>
    </dgm:pt>
    <dgm:pt modelId="{93C36F2E-BC8B-4327-AE7A-645285C00A3D}" type="pres">
      <dgm:prSet presAssocID="{A9AD70BB-B58C-4A9D-A3FC-0E1A5681D763}" presName="root" presStyleCnt="0"/>
      <dgm:spPr/>
    </dgm:pt>
    <dgm:pt modelId="{3C23BCBF-CD2B-4361-BF6D-AC335A8B8F66}" type="pres">
      <dgm:prSet presAssocID="{A9AD70BB-B58C-4A9D-A3FC-0E1A5681D763}" presName="rootComposite" presStyleCnt="0"/>
      <dgm:spPr/>
    </dgm:pt>
    <dgm:pt modelId="{AE236DA4-BD74-4282-99EE-8A6E0341A80A}" type="pres">
      <dgm:prSet presAssocID="{A9AD70BB-B58C-4A9D-A3FC-0E1A5681D763}" presName="rootText" presStyleLbl="node1" presStyleIdx="2" presStyleCnt="3"/>
      <dgm:spPr/>
    </dgm:pt>
    <dgm:pt modelId="{3E9C323A-9818-42D9-BACB-FCA4CB7C5460}" type="pres">
      <dgm:prSet presAssocID="{A9AD70BB-B58C-4A9D-A3FC-0E1A5681D763}" presName="rootConnector" presStyleLbl="node1" presStyleIdx="2" presStyleCnt="3"/>
      <dgm:spPr/>
    </dgm:pt>
    <dgm:pt modelId="{2A30AF39-023E-41A1-8A6A-5714BAFFE218}" type="pres">
      <dgm:prSet presAssocID="{A9AD70BB-B58C-4A9D-A3FC-0E1A5681D763}" presName="childShape" presStyleCnt="0"/>
      <dgm:spPr/>
    </dgm:pt>
  </dgm:ptLst>
  <dgm:cxnLst>
    <dgm:cxn modelId="{053D8A27-31F2-4E52-B30A-35ADE5A56E25}" type="presOf" srcId="{DD8755DC-4BE7-45E1-98E9-FF28937EACC8}" destId="{87185503-8419-4F8C-861C-4BEE47F3DDC0}" srcOrd="0" destOrd="0" presId="urn:microsoft.com/office/officeart/2005/8/layout/hierarchy3"/>
    <dgm:cxn modelId="{4F65622C-54C0-41D0-8300-16BB944FE0F9}" type="presOf" srcId="{A9AD70BB-B58C-4A9D-A3FC-0E1A5681D763}" destId="{AE236DA4-BD74-4282-99EE-8A6E0341A80A}" srcOrd="0" destOrd="0" presId="urn:microsoft.com/office/officeart/2005/8/layout/hierarchy3"/>
    <dgm:cxn modelId="{71066B5B-A747-40A5-8702-E8AC787F31D4}" srcId="{DEE7B87B-CE73-43E8-874E-0B45AF0743EC}" destId="{5934054B-3051-439E-A084-CBF5121BA9AF}" srcOrd="0" destOrd="0" parTransId="{46BF3612-58E0-45DB-A11C-8B301946AEB8}" sibTransId="{A850A8AC-7301-4CD1-9F5C-B8069AD0A1CA}"/>
    <dgm:cxn modelId="{FB334869-C47A-4DF1-BFE0-35D00028CE6F}" type="presOf" srcId="{5934054B-3051-439E-A084-CBF5121BA9AF}" destId="{27B0F165-7DD4-4BC6-B697-9721BADA64C5}" srcOrd="0" destOrd="0" presId="urn:microsoft.com/office/officeart/2005/8/layout/hierarchy3"/>
    <dgm:cxn modelId="{53C10A72-9FB2-483C-9340-66C21F85CF5D}" type="presOf" srcId="{5934054B-3051-439E-A084-CBF5121BA9AF}" destId="{24425D08-11A8-48A1-A336-1920793A2E61}" srcOrd="1" destOrd="0" presId="urn:microsoft.com/office/officeart/2005/8/layout/hierarchy3"/>
    <dgm:cxn modelId="{70C417A0-B01D-4AF4-B49F-41F8B9A1D534}" type="presOf" srcId="{DD8755DC-4BE7-45E1-98E9-FF28937EACC8}" destId="{CD26F4B2-A57C-4E46-AD41-29EA27EBD457}" srcOrd="1" destOrd="0" presId="urn:microsoft.com/office/officeart/2005/8/layout/hierarchy3"/>
    <dgm:cxn modelId="{E312D8B1-F276-479D-A8D3-D48BDE144F67}" srcId="{DEE7B87B-CE73-43E8-874E-0B45AF0743EC}" destId="{DD8755DC-4BE7-45E1-98E9-FF28937EACC8}" srcOrd="1" destOrd="0" parTransId="{D863C669-4AE4-4832-A726-98F6B5FA3D11}" sibTransId="{9A7FE3B6-4C3B-441C-9101-C61F286EAEC9}"/>
    <dgm:cxn modelId="{50ED2BB9-F103-4976-94A1-5AABDAC9F311}" srcId="{DEE7B87B-CE73-43E8-874E-0B45AF0743EC}" destId="{A9AD70BB-B58C-4A9D-A3FC-0E1A5681D763}" srcOrd="2" destOrd="0" parTransId="{9C945A2C-9923-4289-93A2-75E3F61CF8D6}" sibTransId="{696A3EE3-A6FB-4E02-B9F4-ED2944D47740}"/>
    <dgm:cxn modelId="{46D8A9BF-CC70-4BF4-87DF-7C07D0266945}" type="presOf" srcId="{A9AD70BB-B58C-4A9D-A3FC-0E1A5681D763}" destId="{3E9C323A-9818-42D9-BACB-FCA4CB7C5460}" srcOrd="1" destOrd="0" presId="urn:microsoft.com/office/officeart/2005/8/layout/hierarchy3"/>
    <dgm:cxn modelId="{9A09D7ED-5533-4674-80BE-02593C117514}" type="presOf" srcId="{DEE7B87B-CE73-43E8-874E-0B45AF0743EC}" destId="{BFAF5A5B-3462-46B0-9337-2B04DB0BFC91}" srcOrd="0" destOrd="0" presId="urn:microsoft.com/office/officeart/2005/8/layout/hierarchy3"/>
    <dgm:cxn modelId="{278A1DD0-8F5E-4A94-B2B6-17A335EBF97C}" type="presParOf" srcId="{BFAF5A5B-3462-46B0-9337-2B04DB0BFC91}" destId="{A20B3F35-7171-412B-A126-2D104AD4746C}" srcOrd="0" destOrd="0" presId="urn:microsoft.com/office/officeart/2005/8/layout/hierarchy3"/>
    <dgm:cxn modelId="{97BB9E7C-1DF9-43AE-A28B-B3F503F3A789}" type="presParOf" srcId="{A20B3F35-7171-412B-A126-2D104AD4746C}" destId="{CC2387EC-183F-4E88-8E81-05CDFC082D00}" srcOrd="0" destOrd="0" presId="urn:microsoft.com/office/officeart/2005/8/layout/hierarchy3"/>
    <dgm:cxn modelId="{E2FA8229-A5D4-4E8A-A29C-D00D90387D0A}" type="presParOf" srcId="{CC2387EC-183F-4E88-8E81-05CDFC082D00}" destId="{27B0F165-7DD4-4BC6-B697-9721BADA64C5}" srcOrd="0" destOrd="0" presId="urn:microsoft.com/office/officeart/2005/8/layout/hierarchy3"/>
    <dgm:cxn modelId="{CBE364BE-75DC-496C-9D42-66C8076AC9B2}" type="presParOf" srcId="{CC2387EC-183F-4E88-8E81-05CDFC082D00}" destId="{24425D08-11A8-48A1-A336-1920793A2E61}" srcOrd="1" destOrd="0" presId="urn:microsoft.com/office/officeart/2005/8/layout/hierarchy3"/>
    <dgm:cxn modelId="{563ED2AA-19B9-41DE-A341-C476AE5671BE}" type="presParOf" srcId="{A20B3F35-7171-412B-A126-2D104AD4746C}" destId="{91A8666F-4D58-431F-B8FB-B22D581E962D}" srcOrd="1" destOrd="0" presId="urn:microsoft.com/office/officeart/2005/8/layout/hierarchy3"/>
    <dgm:cxn modelId="{CEC345AF-9528-4DDC-9F9B-35EAC044C47D}" type="presParOf" srcId="{BFAF5A5B-3462-46B0-9337-2B04DB0BFC91}" destId="{1CFA65D9-4970-45BF-B434-4F89321B4F16}" srcOrd="1" destOrd="0" presId="urn:microsoft.com/office/officeart/2005/8/layout/hierarchy3"/>
    <dgm:cxn modelId="{C60FCD8B-51BF-4CC1-A6E8-D01E0357AC80}" type="presParOf" srcId="{1CFA65D9-4970-45BF-B434-4F89321B4F16}" destId="{F4CEAE05-5CC1-4313-A43A-FD88BAE22CC5}" srcOrd="0" destOrd="0" presId="urn:microsoft.com/office/officeart/2005/8/layout/hierarchy3"/>
    <dgm:cxn modelId="{92AEC1D1-3244-4A84-B892-86A0B094A7B9}" type="presParOf" srcId="{F4CEAE05-5CC1-4313-A43A-FD88BAE22CC5}" destId="{87185503-8419-4F8C-861C-4BEE47F3DDC0}" srcOrd="0" destOrd="0" presId="urn:microsoft.com/office/officeart/2005/8/layout/hierarchy3"/>
    <dgm:cxn modelId="{C043F8FF-6E47-4658-8847-E7498B288051}" type="presParOf" srcId="{F4CEAE05-5CC1-4313-A43A-FD88BAE22CC5}" destId="{CD26F4B2-A57C-4E46-AD41-29EA27EBD457}" srcOrd="1" destOrd="0" presId="urn:microsoft.com/office/officeart/2005/8/layout/hierarchy3"/>
    <dgm:cxn modelId="{28941C6E-A376-446D-AF12-D9C8D66B733F}" type="presParOf" srcId="{1CFA65D9-4970-45BF-B434-4F89321B4F16}" destId="{FAA82556-9D94-4B96-95AA-AE81C1AF2DB8}" srcOrd="1" destOrd="0" presId="urn:microsoft.com/office/officeart/2005/8/layout/hierarchy3"/>
    <dgm:cxn modelId="{158416D5-1E7C-4223-BE35-4E034D92857A}" type="presParOf" srcId="{BFAF5A5B-3462-46B0-9337-2B04DB0BFC91}" destId="{93C36F2E-BC8B-4327-AE7A-645285C00A3D}" srcOrd="2" destOrd="0" presId="urn:microsoft.com/office/officeart/2005/8/layout/hierarchy3"/>
    <dgm:cxn modelId="{9B6974B8-017E-4BD7-8ECB-DAC00CECF318}" type="presParOf" srcId="{93C36F2E-BC8B-4327-AE7A-645285C00A3D}" destId="{3C23BCBF-CD2B-4361-BF6D-AC335A8B8F66}" srcOrd="0" destOrd="0" presId="urn:microsoft.com/office/officeart/2005/8/layout/hierarchy3"/>
    <dgm:cxn modelId="{C8509511-98C9-46F5-90D1-5E756E9E2683}" type="presParOf" srcId="{3C23BCBF-CD2B-4361-BF6D-AC335A8B8F66}" destId="{AE236DA4-BD74-4282-99EE-8A6E0341A80A}" srcOrd="0" destOrd="0" presId="urn:microsoft.com/office/officeart/2005/8/layout/hierarchy3"/>
    <dgm:cxn modelId="{01CF47D6-D691-4EC2-8C5B-435D63DB5D15}" type="presParOf" srcId="{3C23BCBF-CD2B-4361-BF6D-AC335A8B8F66}" destId="{3E9C323A-9818-42D9-BACB-FCA4CB7C5460}" srcOrd="1" destOrd="0" presId="urn:microsoft.com/office/officeart/2005/8/layout/hierarchy3"/>
    <dgm:cxn modelId="{A17167D4-15D6-4665-834E-3DD12EC120B6}" type="presParOf" srcId="{93C36F2E-BC8B-4327-AE7A-645285C00A3D}" destId="{2A30AF39-023E-41A1-8A6A-5714BAFFE21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5971CD-4140-4827-853F-89220BC32432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hu-HU"/>
        </a:p>
      </dgm:t>
    </dgm:pt>
    <dgm:pt modelId="{F4532276-CF8B-45F5-A94E-4F5197D55163}">
      <dgm:prSet/>
      <dgm:spPr/>
      <dgm:t>
        <a:bodyPr/>
        <a:lstStyle/>
        <a:p>
          <a:r>
            <a:rPr lang="hu-HU"/>
            <a:t>Kihelyezett töltőállomások</a:t>
          </a:r>
        </a:p>
      </dgm:t>
    </dgm:pt>
    <dgm:pt modelId="{CCA7C72C-DC19-4939-9D1A-57395D38AC53}" type="parTrans" cxnId="{7F3607EC-D050-41FA-9AA1-F396E261E605}">
      <dgm:prSet/>
      <dgm:spPr/>
      <dgm:t>
        <a:bodyPr/>
        <a:lstStyle/>
        <a:p>
          <a:endParaRPr lang="hu-HU"/>
        </a:p>
      </dgm:t>
    </dgm:pt>
    <dgm:pt modelId="{AD4B29A4-21F8-40D9-834B-97C01CF7DEED}" type="sibTrans" cxnId="{7F3607EC-D050-41FA-9AA1-F396E261E605}">
      <dgm:prSet/>
      <dgm:spPr/>
      <dgm:t>
        <a:bodyPr/>
        <a:lstStyle/>
        <a:p>
          <a:endParaRPr lang="hu-HU"/>
        </a:p>
      </dgm:t>
    </dgm:pt>
    <dgm:pt modelId="{9632AAA4-18EC-4E0D-817D-35A90805AFF8}">
      <dgm:prSet/>
      <dgm:spPr/>
      <dgm:t>
        <a:bodyPr/>
        <a:lstStyle/>
        <a:p>
          <a:r>
            <a:rPr lang="hu-HU"/>
            <a:t>Akkumulátor problémák mérséklése</a:t>
          </a:r>
        </a:p>
      </dgm:t>
    </dgm:pt>
    <dgm:pt modelId="{0AA755DD-3406-4D32-84D9-3C4FD7733B90}" type="parTrans" cxnId="{1A1DC76F-DAE5-49B2-B5B2-6BEBFB54C7B1}">
      <dgm:prSet/>
      <dgm:spPr/>
      <dgm:t>
        <a:bodyPr/>
        <a:lstStyle/>
        <a:p>
          <a:endParaRPr lang="hu-HU"/>
        </a:p>
      </dgm:t>
    </dgm:pt>
    <dgm:pt modelId="{A065F4E3-9134-4712-9785-75E0FD31F7DA}" type="sibTrans" cxnId="{1A1DC76F-DAE5-49B2-B5B2-6BEBFB54C7B1}">
      <dgm:prSet/>
      <dgm:spPr/>
      <dgm:t>
        <a:bodyPr/>
        <a:lstStyle/>
        <a:p>
          <a:endParaRPr lang="hu-HU"/>
        </a:p>
      </dgm:t>
    </dgm:pt>
    <dgm:pt modelId="{C76AB0DA-15D7-41F1-80C3-BCCEB1FB6630}">
      <dgm:prSet/>
      <dgm:spPr/>
      <dgm:t>
        <a:bodyPr/>
        <a:lstStyle/>
        <a:p>
          <a:r>
            <a:rPr lang="hu-HU"/>
            <a:t>Élhetőbb városok</a:t>
          </a:r>
        </a:p>
      </dgm:t>
    </dgm:pt>
    <dgm:pt modelId="{457658DB-04B0-4AF3-BB19-87FF554C425E}" type="parTrans" cxnId="{6D76F9E1-20C8-43FA-8A15-8EF967D6EBF0}">
      <dgm:prSet/>
      <dgm:spPr/>
      <dgm:t>
        <a:bodyPr/>
        <a:lstStyle/>
        <a:p>
          <a:endParaRPr lang="hu-HU"/>
        </a:p>
      </dgm:t>
    </dgm:pt>
    <dgm:pt modelId="{6205C3F9-38EA-4EB9-BA53-762C0B59F47C}" type="sibTrans" cxnId="{6D76F9E1-20C8-43FA-8A15-8EF967D6EBF0}">
      <dgm:prSet/>
      <dgm:spPr/>
      <dgm:t>
        <a:bodyPr/>
        <a:lstStyle/>
        <a:p>
          <a:endParaRPr lang="hu-HU"/>
        </a:p>
      </dgm:t>
    </dgm:pt>
    <dgm:pt modelId="{BE66768B-EE20-40BF-BA3C-6A37556264EE}" type="pres">
      <dgm:prSet presAssocID="{115971CD-4140-4827-853F-89220BC32432}" presName="Name0" presStyleCnt="0">
        <dgm:presLayoutVars>
          <dgm:dir/>
          <dgm:resizeHandles val="exact"/>
        </dgm:presLayoutVars>
      </dgm:prSet>
      <dgm:spPr/>
    </dgm:pt>
    <dgm:pt modelId="{8225AC5D-D09E-4A41-A882-0ED92D1AE8C7}" type="pres">
      <dgm:prSet presAssocID="{F4532276-CF8B-45F5-A94E-4F5197D55163}" presName="node" presStyleLbl="node1" presStyleIdx="0" presStyleCnt="3">
        <dgm:presLayoutVars>
          <dgm:bulletEnabled val="1"/>
        </dgm:presLayoutVars>
      </dgm:prSet>
      <dgm:spPr/>
    </dgm:pt>
    <dgm:pt modelId="{9D1D4B21-565D-4767-B045-B08A178CBE87}" type="pres">
      <dgm:prSet presAssocID="{AD4B29A4-21F8-40D9-834B-97C01CF7DEED}" presName="sibTrans" presStyleLbl="sibTrans2D1" presStyleIdx="0" presStyleCnt="2"/>
      <dgm:spPr/>
    </dgm:pt>
    <dgm:pt modelId="{430E2F87-ACAC-433A-AD0E-AAF4A13830BC}" type="pres">
      <dgm:prSet presAssocID="{AD4B29A4-21F8-40D9-834B-97C01CF7DEED}" presName="connectorText" presStyleLbl="sibTrans2D1" presStyleIdx="0" presStyleCnt="2"/>
      <dgm:spPr/>
    </dgm:pt>
    <dgm:pt modelId="{7344B572-F395-4239-A6C8-261F24E4C6EB}" type="pres">
      <dgm:prSet presAssocID="{9632AAA4-18EC-4E0D-817D-35A90805AFF8}" presName="node" presStyleLbl="node1" presStyleIdx="1" presStyleCnt="3">
        <dgm:presLayoutVars>
          <dgm:bulletEnabled val="1"/>
        </dgm:presLayoutVars>
      </dgm:prSet>
      <dgm:spPr/>
    </dgm:pt>
    <dgm:pt modelId="{1823D92B-A07E-45D2-99FD-AAEB993CA8DA}" type="pres">
      <dgm:prSet presAssocID="{A065F4E3-9134-4712-9785-75E0FD31F7DA}" presName="sibTrans" presStyleLbl="sibTrans2D1" presStyleIdx="1" presStyleCnt="2"/>
      <dgm:spPr/>
    </dgm:pt>
    <dgm:pt modelId="{4FE744D0-21E7-48BD-B921-FCCBD0A22365}" type="pres">
      <dgm:prSet presAssocID="{A065F4E3-9134-4712-9785-75E0FD31F7DA}" presName="connectorText" presStyleLbl="sibTrans2D1" presStyleIdx="1" presStyleCnt="2"/>
      <dgm:spPr/>
    </dgm:pt>
    <dgm:pt modelId="{EB712B6F-638B-4DEA-AA45-CEA43AA9E304}" type="pres">
      <dgm:prSet presAssocID="{C76AB0DA-15D7-41F1-80C3-BCCEB1FB6630}" presName="node" presStyleLbl="node1" presStyleIdx="2" presStyleCnt="3">
        <dgm:presLayoutVars>
          <dgm:bulletEnabled val="1"/>
        </dgm:presLayoutVars>
      </dgm:prSet>
      <dgm:spPr/>
    </dgm:pt>
  </dgm:ptLst>
  <dgm:cxnLst>
    <dgm:cxn modelId="{92830815-D449-480F-AB04-F3DF3C08B88A}" type="presOf" srcId="{AD4B29A4-21F8-40D9-834B-97C01CF7DEED}" destId="{9D1D4B21-565D-4767-B045-B08A178CBE87}" srcOrd="0" destOrd="0" presId="urn:microsoft.com/office/officeart/2005/8/layout/process1"/>
    <dgm:cxn modelId="{6BE60840-0A25-4ACF-9EB0-1FF3F7C81F63}" type="presOf" srcId="{AD4B29A4-21F8-40D9-834B-97C01CF7DEED}" destId="{430E2F87-ACAC-433A-AD0E-AAF4A13830BC}" srcOrd="1" destOrd="0" presId="urn:microsoft.com/office/officeart/2005/8/layout/process1"/>
    <dgm:cxn modelId="{1A1DC76F-DAE5-49B2-B5B2-6BEBFB54C7B1}" srcId="{115971CD-4140-4827-853F-89220BC32432}" destId="{9632AAA4-18EC-4E0D-817D-35A90805AFF8}" srcOrd="1" destOrd="0" parTransId="{0AA755DD-3406-4D32-84D9-3C4FD7733B90}" sibTransId="{A065F4E3-9134-4712-9785-75E0FD31F7DA}"/>
    <dgm:cxn modelId="{EBB24875-8916-4E42-A5F2-481A43552D65}" type="presOf" srcId="{9632AAA4-18EC-4E0D-817D-35A90805AFF8}" destId="{7344B572-F395-4239-A6C8-261F24E4C6EB}" srcOrd="0" destOrd="0" presId="urn:microsoft.com/office/officeart/2005/8/layout/process1"/>
    <dgm:cxn modelId="{9529D855-8626-49F9-88DF-A106502DA6FC}" type="presOf" srcId="{115971CD-4140-4827-853F-89220BC32432}" destId="{BE66768B-EE20-40BF-BA3C-6A37556264EE}" srcOrd="0" destOrd="0" presId="urn:microsoft.com/office/officeart/2005/8/layout/process1"/>
    <dgm:cxn modelId="{D1961792-5A5E-4709-A9ED-A6BC1DB9F350}" type="presOf" srcId="{A065F4E3-9134-4712-9785-75E0FD31F7DA}" destId="{4FE744D0-21E7-48BD-B921-FCCBD0A22365}" srcOrd="1" destOrd="0" presId="urn:microsoft.com/office/officeart/2005/8/layout/process1"/>
    <dgm:cxn modelId="{D31EF3B0-090E-4912-8085-4B4D79F8DFE5}" type="presOf" srcId="{F4532276-CF8B-45F5-A94E-4F5197D55163}" destId="{8225AC5D-D09E-4A41-A882-0ED92D1AE8C7}" srcOrd="0" destOrd="0" presId="urn:microsoft.com/office/officeart/2005/8/layout/process1"/>
    <dgm:cxn modelId="{0AB6A4B2-1BC6-4378-AC37-FE42ABD0F134}" type="presOf" srcId="{A065F4E3-9134-4712-9785-75E0FD31F7DA}" destId="{1823D92B-A07E-45D2-99FD-AAEB993CA8DA}" srcOrd="0" destOrd="0" presId="urn:microsoft.com/office/officeart/2005/8/layout/process1"/>
    <dgm:cxn modelId="{6D76F9E1-20C8-43FA-8A15-8EF967D6EBF0}" srcId="{115971CD-4140-4827-853F-89220BC32432}" destId="{C76AB0DA-15D7-41F1-80C3-BCCEB1FB6630}" srcOrd="2" destOrd="0" parTransId="{457658DB-04B0-4AF3-BB19-87FF554C425E}" sibTransId="{6205C3F9-38EA-4EB9-BA53-762C0B59F47C}"/>
    <dgm:cxn modelId="{0A1A16E5-9D57-4906-9A30-B240E6F98AA1}" type="presOf" srcId="{C76AB0DA-15D7-41F1-80C3-BCCEB1FB6630}" destId="{EB712B6F-638B-4DEA-AA45-CEA43AA9E304}" srcOrd="0" destOrd="0" presId="urn:microsoft.com/office/officeart/2005/8/layout/process1"/>
    <dgm:cxn modelId="{7F3607EC-D050-41FA-9AA1-F396E261E605}" srcId="{115971CD-4140-4827-853F-89220BC32432}" destId="{F4532276-CF8B-45F5-A94E-4F5197D55163}" srcOrd="0" destOrd="0" parTransId="{CCA7C72C-DC19-4939-9D1A-57395D38AC53}" sibTransId="{AD4B29A4-21F8-40D9-834B-97C01CF7DEED}"/>
    <dgm:cxn modelId="{06EADFE4-3F81-4F72-AC85-F22AD58C8F53}" type="presParOf" srcId="{BE66768B-EE20-40BF-BA3C-6A37556264EE}" destId="{8225AC5D-D09E-4A41-A882-0ED92D1AE8C7}" srcOrd="0" destOrd="0" presId="urn:microsoft.com/office/officeart/2005/8/layout/process1"/>
    <dgm:cxn modelId="{3050B541-6CE8-4C4B-9943-80AEFA509773}" type="presParOf" srcId="{BE66768B-EE20-40BF-BA3C-6A37556264EE}" destId="{9D1D4B21-565D-4767-B045-B08A178CBE87}" srcOrd="1" destOrd="0" presId="urn:microsoft.com/office/officeart/2005/8/layout/process1"/>
    <dgm:cxn modelId="{0129E93A-7513-42E6-97E8-C8075C4D52DE}" type="presParOf" srcId="{9D1D4B21-565D-4767-B045-B08A178CBE87}" destId="{430E2F87-ACAC-433A-AD0E-AAF4A13830BC}" srcOrd="0" destOrd="0" presId="urn:microsoft.com/office/officeart/2005/8/layout/process1"/>
    <dgm:cxn modelId="{1F17C3BB-8A34-4328-8F49-E3707177A39C}" type="presParOf" srcId="{BE66768B-EE20-40BF-BA3C-6A37556264EE}" destId="{7344B572-F395-4239-A6C8-261F24E4C6EB}" srcOrd="2" destOrd="0" presId="urn:microsoft.com/office/officeart/2005/8/layout/process1"/>
    <dgm:cxn modelId="{C19B79CC-E9DD-4CE0-BC62-92A9000A72F7}" type="presParOf" srcId="{BE66768B-EE20-40BF-BA3C-6A37556264EE}" destId="{1823D92B-A07E-45D2-99FD-AAEB993CA8DA}" srcOrd="3" destOrd="0" presId="urn:microsoft.com/office/officeart/2005/8/layout/process1"/>
    <dgm:cxn modelId="{F9001BD4-BA76-44FF-AAAC-0E48F7F9D4DD}" type="presParOf" srcId="{1823D92B-A07E-45D2-99FD-AAEB993CA8DA}" destId="{4FE744D0-21E7-48BD-B921-FCCBD0A22365}" srcOrd="0" destOrd="0" presId="urn:microsoft.com/office/officeart/2005/8/layout/process1"/>
    <dgm:cxn modelId="{A331045A-A19D-4253-8432-2270A8FD1C40}" type="presParOf" srcId="{BE66768B-EE20-40BF-BA3C-6A37556264EE}" destId="{EB712B6F-638B-4DEA-AA45-CEA43AA9E30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650E8C-3104-4A12-AD07-8EF339D4AB95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F336E5D0-BA02-460F-8E5B-6D88DE8D299E}">
      <dgm:prSet custT="1"/>
      <dgm:spPr>
        <a:solidFill>
          <a:srgbClr val="67E66D"/>
        </a:solidFill>
        <a:ln>
          <a:solidFill>
            <a:schemeClr val="tx1"/>
          </a:solidFill>
        </a:ln>
      </dgm:spPr>
      <dgm:t>
        <a:bodyPr/>
        <a:lstStyle/>
        <a:p>
          <a:r>
            <a:rPr lang="hu-HU" sz="2600">
              <a:solidFill>
                <a:schemeClr val="tx1"/>
              </a:solidFill>
            </a:rPr>
            <a:t>EntityFrameWorkCore </a:t>
          </a:r>
        </a:p>
      </dgm:t>
    </dgm:pt>
    <dgm:pt modelId="{3F90A7B1-F39F-4208-9D27-31672A4AAE78}" type="parTrans" cxnId="{A3E3B43D-8122-4B40-9C25-19E4DE68EB62}">
      <dgm:prSet/>
      <dgm:spPr/>
      <dgm:t>
        <a:bodyPr/>
        <a:lstStyle/>
        <a:p>
          <a:endParaRPr lang="hu-HU" sz="2600"/>
        </a:p>
      </dgm:t>
    </dgm:pt>
    <dgm:pt modelId="{3AA62F6D-952E-456A-87A3-AE98349ADC3F}" type="sibTrans" cxnId="{A3E3B43D-8122-4B40-9C25-19E4DE68EB62}">
      <dgm:prSet/>
      <dgm:spPr/>
      <dgm:t>
        <a:bodyPr/>
        <a:lstStyle/>
        <a:p>
          <a:endParaRPr lang="hu-HU" sz="2600"/>
        </a:p>
      </dgm:t>
    </dgm:pt>
    <dgm:pt modelId="{F86ACCC9-2F18-4495-9A8F-30114C10A3F3}">
      <dgm:prSet custT="1"/>
      <dgm:spPr/>
      <dgm:t>
        <a:bodyPr/>
        <a:lstStyle/>
        <a:p>
          <a:r>
            <a:rPr lang="hu-HU" sz="2600"/>
            <a:t>Hashing</a:t>
          </a:r>
        </a:p>
      </dgm:t>
    </dgm:pt>
    <dgm:pt modelId="{068739D1-F6E9-47CB-99AE-1A0C60175B62}" type="parTrans" cxnId="{414C5D7A-8051-4340-AFE7-A9DABA60AAB1}">
      <dgm:prSet/>
      <dgm:spPr/>
      <dgm:t>
        <a:bodyPr/>
        <a:lstStyle/>
        <a:p>
          <a:endParaRPr lang="hu-HU" sz="2600"/>
        </a:p>
      </dgm:t>
    </dgm:pt>
    <dgm:pt modelId="{8C7FABC8-A1D3-4282-A445-F90FE18BE476}" type="sibTrans" cxnId="{414C5D7A-8051-4340-AFE7-A9DABA60AAB1}">
      <dgm:prSet/>
      <dgm:spPr/>
      <dgm:t>
        <a:bodyPr/>
        <a:lstStyle/>
        <a:p>
          <a:endParaRPr lang="hu-HU" sz="2600"/>
        </a:p>
      </dgm:t>
    </dgm:pt>
    <dgm:pt modelId="{67884606-E779-4B74-9B9D-112120DD24B1}">
      <dgm:prSet custT="1"/>
      <dgm:spPr/>
      <dgm:t>
        <a:bodyPr/>
        <a:lstStyle/>
        <a:p>
          <a:r>
            <a:rPr lang="hu-HU" sz="2600"/>
            <a:t>Salting</a:t>
          </a:r>
        </a:p>
      </dgm:t>
    </dgm:pt>
    <dgm:pt modelId="{BFB4E08D-CA0E-4F8A-B1E3-839F73C055C3}" type="parTrans" cxnId="{D1E4739F-D29E-465B-B93C-CDEF99D7B26A}">
      <dgm:prSet/>
      <dgm:spPr/>
      <dgm:t>
        <a:bodyPr/>
        <a:lstStyle/>
        <a:p>
          <a:endParaRPr lang="hu-HU" sz="2600"/>
        </a:p>
      </dgm:t>
    </dgm:pt>
    <dgm:pt modelId="{F5FF3C67-C8CF-4E1E-B19E-EF4F48A6576E}" type="sibTrans" cxnId="{D1E4739F-D29E-465B-B93C-CDEF99D7B26A}">
      <dgm:prSet/>
      <dgm:spPr/>
      <dgm:t>
        <a:bodyPr/>
        <a:lstStyle/>
        <a:p>
          <a:endParaRPr lang="hu-HU" sz="2600"/>
        </a:p>
      </dgm:t>
    </dgm:pt>
    <dgm:pt modelId="{5A002D53-7FDC-4347-9A86-1215AB91D85F}">
      <dgm:prSet custT="1"/>
      <dgm:spPr>
        <a:solidFill>
          <a:srgbClr val="67E66D"/>
        </a:solidFill>
        <a:ln>
          <a:solidFill>
            <a:schemeClr val="tx1"/>
          </a:solidFill>
        </a:ln>
      </dgm:spPr>
      <dgm:t>
        <a:bodyPr/>
        <a:lstStyle/>
        <a:p>
          <a:r>
            <a:rPr lang="hu-HU" sz="2600">
              <a:solidFill>
                <a:schemeClr val="tx1"/>
              </a:solidFill>
            </a:rPr>
            <a:t>HTTPS</a:t>
          </a:r>
        </a:p>
      </dgm:t>
    </dgm:pt>
    <dgm:pt modelId="{A39D13A3-1A2C-4F1F-95CE-BA99DFE943A7}" type="parTrans" cxnId="{DE20D203-CA0F-4975-8772-E030E75B30CB}">
      <dgm:prSet/>
      <dgm:spPr/>
      <dgm:t>
        <a:bodyPr/>
        <a:lstStyle/>
        <a:p>
          <a:endParaRPr lang="hu-HU" sz="2600"/>
        </a:p>
      </dgm:t>
    </dgm:pt>
    <dgm:pt modelId="{F7F1DEB0-AEA7-401C-A5F9-765B58843207}" type="sibTrans" cxnId="{DE20D203-CA0F-4975-8772-E030E75B30CB}">
      <dgm:prSet/>
      <dgm:spPr/>
      <dgm:t>
        <a:bodyPr/>
        <a:lstStyle/>
        <a:p>
          <a:endParaRPr lang="hu-HU" sz="2600"/>
        </a:p>
      </dgm:t>
    </dgm:pt>
    <dgm:pt modelId="{071BE0A4-587E-442B-B898-6234BCE00C7E}">
      <dgm:prSet custT="1"/>
      <dgm:spPr>
        <a:solidFill>
          <a:srgbClr val="67E66D"/>
        </a:solidFill>
        <a:ln>
          <a:solidFill>
            <a:schemeClr val="tx1"/>
          </a:solidFill>
        </a:ln>
      </dgm:spPr>
      <dgm:t>
        <a:bodyPr/>
        <a:lstStyle/>
        <a:p>
          <a:r>
            <a:rPr lang="hu-HU" sz="2600">
              <a:solidFill>
                <a:schemeClr val="tx1"/>
              </a:solidFill>
            </a:rPr>
            <a:t>DTO-k használata</a:t>
          </a:r>
        </a:p>
      </dgm:t>
    </dgm:pt>
    <dgm:pt modelId="{D4C27B0D-CA78-42A8-8CB5-3C44B7450585}" type="parTrans" cxnId="{68E2E543-95FA-4B14-A5B1-A3FF71A3DAD7}">
      <dgm:prSet/>
      <dgm:spPr/>
      <dgm:t>
        <a:bodyPr/>
        <a:lstStyle/>
        <a:p>
          <a:endParaRPr lang="hu-HU" sz="2600"/>
        </a:p>
      </dgm:t>
    </dgm:pt>
    <dgm:pt modelId="{7EF5B64C-62F2-48D2-8E6A-1635BB251D1B}" type="sibTrans" cxnId="{68E2E543-95FA-4B14-A5B1-A3FF71A3DAD7}">
      <dgm:prSet/>
      <dgm:spPr/>
      <dgm:t>
        <a:bodyPr/>
        <a:lstStyle/>
        <a:p>
          <a:endParaRPr lang="hu-HU" sz="2600"/>
        </a:p>
      </dgm:t>
    </dgm:pt>
    <dgm:pt modelId="{BC133BA4-3E21-4B7B-BF52-B7C07918040C}">
      <dgm:prSet custT="1"/>
      <dgm:spPr>
        <a:solidFill>
          <a:srgbClr val="67E66D"/>
        </a:solidFill>
        <a:ln>
          <a:solidFill>
            <a:schemeClr val="tx1"/>
          </a:solidFill>
        </a:ln>
      </dgm:spPr>
      <dgm:t>
        <a:bodyPr/>
        <a:lstStyle/>
        <a:p>
          <a:r>
            <a:rPr lang="hu-HU" sz="2600">
              <a:solidFill>
                <a:schemeClr val="tx1"/>
              </a:solidFill>
            </a:rPr>
            <a:t>JWT</a:t>
          </a:r>
        </a:p>
      </dgm:t>
    </dgm:pt>
    <dgm:pt modelId="{8FC9A4C7-2A2F-4F6F-B0BC-27201E058E73}" type="parTrans" cxnId="{21C41231-B21F-4C9E-8471-D1A5F969CE91}">
      <dgm:prSet/>
      <dgm:spPr/>
      <dgm:t>
        <a:bodyPr/>
        <a:lstStyle/>
        <a:p>
          <a:endParaRPr lang="hu-HU" sz="2600"/>
        </a:p>
      </dgm:t>
    </dgm:pt>
    <dgm:pt modelId="{34804450-01E1-4C69-9CA3-5F7F7C88FE5F}" type="sibTrans" cxnId="{21C41231-B21F-4C9E-8471-D1A5F969CE91}">
      <dgm:prSet/>
      <dgm:spPr/>
      <dgm:t>
        <a:bodyPr/>
        <a:lstStyle/>
        <a:p>
          <a:endParaRPr lang="hu-HU" sz="2600"/>
        </a:p>
      </dgm:t>
    </dgm:pt>
    <dgm:pt modelId="{9F769A1E-0E68-46BF-8C4C-A73347981FC7}">
      <dgm:prSet custT="1"/>
      <dgm:spPr/>
      <dgm:t>
        <a:bodyPr/>
        <a:lstStyle/>
        <a:p>
          <a:r>
            <a:rPr lang="hu-HU" sz="2600"/>
            <a:t>SQL injection védelem</a:t>
          </a:r>
        </a:p>
      </dgm:t>
    </dgm:pt>
    <dgm:pt modelId="{50195CB9-43C5-4127-B017-3A72F3A86047}" type="parTrans" cxnId="{60ED3E98-A91B-4029-BD3A-B197E80A6C87}">
      <dgm:prSet/>
      <dgm:spPr/>
      <dgm:t>
        <a:bodyPr/>
        <a:lstStyle/>
        <a:p>
          <a:endParaRPr lang="hu-HU" sz="2600"/>
        </a:p>
      </dgm:t>
    </dgm:pt>
    <dgm:pt modelId="{BC2ECB50-166C-40F2-B65B-FB7AA669D736}" type="sibTrans" cxnId="{60ED3E98-A91B-4029-BD3A-B197E80A6C87}">
      <dgm:prSet/>
      <dgm:spPr/>
      <dgm:t>
        <a:bodyPr/>
        <a:lstStyle/>
        <a:p>
          <a:endParaRPr lang="hu-HU" sz="2600"/>
        </a:p>
      </dgm:t>
    </dgm:pt>
    <dgm:pt modelId="{9BC83D94-AF3F-4D89-A3AD-D8A09D2792F9}">
      <dgm:prSet custT="1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hu-HU" sz="2600">
              <a:solidFill>
                <a:schemeClr val="bg1"/>
              </a:solidFill>
            </a:rPr>
            <a:t>12 &gt; óra</a:t>
          </a:r>
        </a:p>
      </dgm:t>
    </dgm:pt>
    <dgm:pt modelId="{AB6BAFA0-0CBA-43C2-8E6B-35D7B582B3DE}" type="parTrans" cxnId="{2CBC8C74-38C5-472D-8FA7-7E143F1321B8}">
      <dgm:prSet/>
      <dgm:spPr/>
      <dgm:t>
        <a:bodyPr/>
        <a:lstStyle/>
        <a:p>
          <a:endParaRPr lang="hu-HU" sz="2600"/>
        </a:p>
      </dgm:t>
    </dgm:pt>
    <dgm:pt modelId="{8ED57EAA-405D-486D-A2C8-45E15DE09434}" type="sibTrans" cxnId="{2CBC8C74-38C5-472D-8FA7-7E143F1321B8}">
      <dgm:prSet/>
      <dgm:spPr/>
      <dgm:t>
        <a:bodyPr/>
        <a:lstStyle/>
        <a:p>
          <a:endParaRPr lang="hu-HU" sz="2600"/>
        </a:p>
      </dgm:t>
    </dgm:pt>
    <dgm:pt modelId="{C9166271-CB31-4697-B765-C53FDD05BEA1}" type="pres">
      <dgm:prSet presAssocID="{54650E8C-3104-4A12-AD07-8EF339D4AB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B1C3EF-C619-4FB1-87ED-B148D0BB557C}" type="pres">
      <dgm:prSet presAssocID="{F336E5D0-BA02-460F-8E5B-6D88DE8D299E}" presName="hierRoot1" presStyleCnt="0">
        <dgm:presLayoutVars>
          <dgm:hierBranch val="init"/>
        </dgm:presLayoutVars>
      </dgm:prSet>
      <dgm:spPr/>
    </dgm:pt>
    <dgm:pt modelId="{16CEF52B-515A-4AAB-B820-07E3DC2BDBFC}" type="pres">
      <dgm:prSet presAssocID="{F336E5D0-BA02-460F-8E5B-6D88DE8D299E}" presName="rootComposite1" presStyleCnt="0"/>
      <dgm:spPr/>
    </dgm:pt>
    <dgm:pt modelId="{34C25421-C43D-470F-BA73-C44E583D6D18}" type="pres">
      <dgm:prSet presAssocID="{F336E5D0-BA02-460F-8E5B-6D88DE8D299E}" presName="rootText1" presStyleLbl="node0" presStyleIdx="0" presStyleCnt="4">
        <dgm:presLayoutVars>
          <dgm:chPref val="3"/>
        </dgm:presLayoutVars>
      </dgm:prSet>
      <dgm:spPr/>
    </dgm:pt>
    <dgm:pt modelId="{985E1093-C0FA-4923-8E50-D42B9A6D3FE5}" type="pres">
      <dgm:prSet presAssocID="{F336E5D0-BA02-460F-8E5B-6D88DE8D299E}" presName="rootConnector1" presStyleLbl="node1" presStyleIdx="0" presStyleCnt="0"/>
      <dgm:spPr/>
    </dgm:pt>
    <dgm:pt modelId="{DDAE3A74-D943-4B69-B823-232CF9207E74}" type="pres">
      <dgm:prSet presAssocID="{F336E5D0-BA02-460F-8E5B-6D88DE8D299E}" presName="hierChild2" presStyleCnt="0"/>
      <dgm:spPr/>
    </dgm:pt>
    <dgm:pt modelId="{39D39D32-5623-4855-A091-E27E58CCED5F}" type="pres">
      <dgm:prSet presAssocID="{068739D1-F6E9-47CB-99AE-1A0C60175B62}" presName="Name37" presStyleLbl="parChTrans1D2" presStyleIdx="0" presStyleCnt="4"/>
      <dgm:spPr/>
    </dgm:pt>
    <dgm:pt modelId="{530D659A-522B-43A2-AAC0-F04031E69EC2}" type="pres">
      <dgm:prSet presAssocID="{F86ACCC9-2F18-4495-9A8F-30114C10A3F3}" presName="hierRoot2" presStyleCnt="0">
        <dgm:presLayoutVars>
          <dgm:hierBranch val="init"/>
        </dgm:presLayoutVars>
      </dgm:prSet>
      <dgm:spPr/>
    </dgm:pt>
    <dgm:pt modelId="{BB729ACD-83B1-491F-B634-E7C5A61E7D62}" type="pres">
      <dgm:prSet presAssocID="{F86ACCC9-2F18-4495-9A8F-30114C10A3F3}" presName="rootComposite" presStyleCnt="0"/>
      <dgm:spPr/>
    </dgm:pt>
    <dgm:pt modelId="{EBFBF334-E009-4D07-8C98-B3804D744573}" type="pres">
      <dgm:prSet presAssocID="{F86ACCC9-2F18-4495-9A8F-30114C10A3F3}" presName="rootText" presStyleLbl="node2" presStyleIdx="0" presStyleCnt="4">
        <dgm:presLayoutVars>
          <dgm:chPref val="3"/>
        </dgm:presLayoutVars>
      </dgm:prSet>
      <dgm:spPr/>
    </dgm:pt>
    <dgm:pt modelId="{64CB4A54-39EB-4A46-9248-258D5B083FD4}" type="pres">
      <dgm:prSet presAssocID="{F86ACCC9-2F18-4495-9A8F-30114C10A3F3}" presName="rootConnector" presStyleLbl="node2" presStyleIdx="0" presStyleCnt="4"/>
      <dgm:spPr/>
    </dgm:pt>
    <dgm:pt modelId="{E6C1D36D-24E9-4DAA-9057-47EDD9A19DBC}" type="pres">
      <dgm:prSet presAssocID="{F86ACCC9-2F18-4495-9A8F-30114C10A3F3}" presName="hierChild4" presStyleCnt="0"/>
      <dgm:spPr/>
    </dgm:pt>
    <dgm:pt modelId="{1BBD4FF0-CD4F-460B-BB87-2AA215D62231}" type="pres">
      <dgm:prSet presAssocID="{F86ACCC9-2F18-4495-9A8F-30114C10A3F3}" presName="hierChild5" presStyleCnt="0"/>
      <dgm:spPr/>
    </dgm:pt>
    <dgm:pt modelId="{F77ED39B-99D5-43E0-9838-064E1707FC52}" type="pres">
      <dgm:prSet presAssocID="{BFB4E08D-CA0E-4F8A-B1E3-839F73C055C3}" presName="Name37" presStyleLbl="parChTrans1D2" presStyleIdx="1" presStyleCnt="4"/>
      <dgm:spPr/>
    </dgm:pt>
    <dgm:pt modelId="{DB6F6E2F-9FF8-4A8D-AE9F-875F0B1BB9E4}" type="pres">
      <dgm:prSet presAssocID="{67884606-E779-4B74-9B9D-112120DD24B1}" presName="hierRoot2" presStyleCnt="0">
        <dgm:presLayoutVars>
          <dgm:hierBranch val="init"/>
        </dgm:presLayoutVars>
      </dgm:prSet>
      <dgm:spPr/>
    </dgm:pt>
    <dgm:pt modelId="{073899DC-140C-421F-BA36-D0C01393A25A}" type="pres">
      <dgm:prSet presAssocID="{67884606-E779-4B74-9B9D-112120DD24B1}" presName="rootComposite" presStyleCnt="0"/>
      <dgm:spPr/>
    </dgm:pt>
    <dgm:pt modelId="{9D4A29E3-3479-43A8-8A91-FA46F8798EA5}" type="pres">
      <dgm:prSet presAssocID="{67884606-E779-4B74-9B9D-112120DD24B1}" presName="rootText" presStyleLbl="node2" presStyleIdx="1" presStyleCnt="4">
        <dgm:presLayoutVars>
          <dgm:chPref val="3"/>
        </dgm:presLayoutVars>
      </dgm:prSet>
      <dgm:spPr/>
    </dgm:pt>
    <dgm:pt modelId="{3A69D962-7DC9-406F-868C-C6F64C4ECE53}" type="pres">
      <dgm:prSet presAssocID="{67884606-E779-4B74-9B9D-112120DD24B1}" presName="rootConnector" presStyleLbl="node2" presStyleIdx="1" presStyleCnt="4"/>
      <dgm:spPr/>
    </dgm:pt>
    <dgm:pt modelId="{CB3CDABB-B65B-4B81-91DE-787FD304F005}" type="pres">
      <dgm:prSet presAssocID="{67884606-E779-4B74-9B9D-112120DD24B1}" presName="hierChild4" presStyleCnt="0"/>
      <dgm:spPr/>
    </dgm:pt>
    <dgm:pt modelId="{919BDF4E-DCCF-4285-873D-0A28A1137C12}" type="pres">
      <dgm:prSet presAssocID="{67884606-E779-4B74-9B9D-112120DD24B1}" presName="hierChild5" presStyleCnt="0"/>
      <dgm:spPr/>
    </dgm:pt>
    <dgm:pt modelId="{275103FD-BE94-4845-A0C0-0BDAA940322A}" type="pres">
      <dgm:prSet presAssocID="{50195CB9-43C5-4127-B017-3A72F3A86047}" presName="Name37" presStyleLbl="parChTrans1D2" presStyleIdx="2" presStyleCnt="4"/>
      <dgm:spPr/>
    </dgm:pt>
    <dgm:pt modelId="{686DDD54-9064-4EB7-8550-78A6779594FF}" type="pres">
      <dgm:prSet presAssocID="{9F769A1E-0E68-46BF-8C4C-A73347981FC7}" presName="hierRoot2" presStyleCnt="0">
        <dgm:presLayoutVars>
          <dgm:hierBranch val="init"/>
        </dgm:presLayoutVars>
      </dgm:prSet>
      <dgm:spPr/>
    </dgm:pt>
    <dgm:pt modelId="{DD0DCC8B-29AF-4ECB-9D86-44CA7C65BF00}" type="pres">
      <dgm:prSet presAssocID="{9F769A1E-0E68-46BF-8C4C-A73347981FC7}" presName="rootComposite" presStyleCnt="0"/>
      <dgm:spPr/>
    </dgm:pt>
    <dgm:pt modelId="{F96AC5F7-8DC7-417E-B4D2-2FA53C06545A}" type="pres">
      <dgm:prSet presAssocID="{9F769A1E-0E68-46BF-8C4C-A73347981FC7}" presName="rootText" presStyleLbl="node2" presStyleIdx="2" presStyleCnt="4">
        <dgm:presLayoutVars>
          <dgm:chPref val="3"/>
        </dgm:presLayoutVars>
      </dgm:prSet>
      <dgm:spPr/>
    </dgm:pt>
    <dgm:pt modelId="{9339B648-64BC-4A89-8684-3F3AC32A4271}" type="pres">
      <dgm:prSet presAssocID="{9F769A1E-0E68-46BF-8C4C-A73347981FC7}" presName="rootConnector" presStyleLbl="node2" presStyleIdx="2" presStyleCnt="4"/>
      <dgm:spPr/>
    </dgm:pt>
    <dgm:pt modelId="{68C60B9C-9FC2-4411-BB24-CB93A316A685}" type="pres">
      <dgm:prSet presAssocID="{9F769A1E-0E68-46BF-8C4C-A73347981FC7}" presName="hierChild4" presStyleCnt="0"/>
      <dgm:spPr/>
    </dgm:pt>
    <dgm:pt modelId="{2057C8E4-D88A-467D-A1A3-8FE14260007B}" type="pres">
      <dgm:prSet presAssocID="{9F769A1E-0E68-46BF-8C4C-A73347981FC7}" presName="hierChild5" presStyleCnt="0"/>
      <dgm:spPr/>
    </dgm:pt>
    <dgm:pt modelId="{FA06A7BB-6E35-4C11-9FE4-8FBA5281FBAC}" type="pres">
      <dgm:prSet presAssocID="{F336E5D0-BA02-460F-8E5B-6D88DE8D299E}" presName="hierChild3" presStyleCnt="0"/>
      <dgm:spPr/>
    </dgm:pt>
    <dgm:pt modelId="{9D31B2EB-35B3-4DED-9EAF-908725D3912C}" type="pres">
      <dgm:prSet presAssocID="{5A002D53-7FDC-4347-9A86-1215AB91D85F}" presName="hierRoot1" presStyleCnt="0">
        <dgm:presLayoutVars>
          <dgm:hierBranch val="init"/>
        </dgm:presLayoutVars>
      </dgm:prSet>
      <dgm:spPr/>
    </dgm:pt>
    <dgm:pt modelId="{58374870-6EFC-473C-8A05-0E63DE3CD36E}" type="pres">
      <dgm:prSet presAssocID="{5A002D53-7FDC-4347-9A86-1215AB91D85F}" presName="rootComposite1" presStyleCnt="0"/>
      <dgm:spPr/>
    </dgm:pt>
    <dgm:pt modelId="{E47770C4-5952-4FDB-BE33-887283ED1797}" type="pres">
      <dgm:prSet presAssocID="{5A002D53-7FDC-4347-9A86-1215AB91D85F}" presName="rootText1" presStyleLbl="node0" presStyleIdx="1" presStyleCnt="4">
        <dgm:presLayoutVars>
          <dgm:chPref val="3"/>
        </dgm:presLayoutVars>
      </dgm:prSet>
      <dgm:spPr/>
    </dgm:pt>
    <dgm:pt modelId="{77D1EEFE-9AAB-4E92-8638-C52DDA6D97FD}" type="pres">
      <dgm:prSet presAssocID="{5A002D53-7FDC-4347-9A86-1215AB91D85F}" presName="rootConnector1" presStyleLbl="node1" presStyleIdx="0" presStyleCnt="0"/>
      <dgm:spPr/>
    </dgm:pt>
    <dgm:pt modelId="{A3B9E0E4-959E-46D9-AFD3-47C0D532D937}" type="pres">
      <dgm:prSet presAssocID="{5A002D53-7FDC-4347-9A86-1215AB91D85F}" presName="hierChild2" presStyleCnt="0"/>
      <dgm:spPr/>
    </dgm:pt>
    <dgm:pt modelId="{E896DD36-FDDD-45F6-A45B-26C50A7397F4}" type="pres">
      <dgm:prSet presAssocID="{5A002D53-7FDC-4347-9A86-1215AB91D85F}" presName="hierChild3" presStyleCnt="0"/>
      <dgm:spPr/>
    </dgm:pt>
    <dgm:pt modelId="{213DC8E3-E4C0-45F9-8BED-76E7ED181919}" type="pres">
      <dgm:prSet presAssocID="{071BE0A4-587E-442B-B898-6234BCE00C7E}" presName="hierRoot1" presStyleCnt="0">
        <dgm:presLayoutVars>
          <dgm:hierBranch val="init"/>
        </dgm:presLayoutVars>
      </dgm:prSet>
      <dgm:spPr/>
    </dgm:pt>
    <dgm:pt modelId="{05BADD75-CE70-4B25-AEE5-3347DFEF1BB4}" type="pres">
      <dgm:prSet presAssocID="{071BE0A4-587E-442B-B898-6234BCE00C7E}" presName="rootComposite1" presStyleCnt="0"/>
      <dgm:spPr/>
    </dgm:pt>
    <dgm:pt modelId="{B262082A-52EB-4412-AE10-FA67BA6E3F26}" type="pres">
      <dgm:prSet presAssocID="{071BE0A4-587E-442B-B898-6234BCE00C7E}" presName="rootText1" presStyleLbl="node0" presStyleIdx="2" presStyleCnt="4">
        <dgm:presLayoutVars>
          <dgm:chPref val="3"/>
        </dgm:presLayoutVars>
      </dgm:prSet>
      <dgm:spPr/>
    </dgm:pt>
    <dgm:pt modelId="{F57C8112-BE43-4B0C-AD7C-1BC8FA2445BD}" type="pres">
      <dgm:prSet presAssocID="{071BE0A4-587E-442B-B898-6234BCE00C7E}" presName="rootConnector1" presStyleLbl="node1" presStyleIdx="0" presStyleCnt="0"/>
      <dgm:spPr/>
    </dgm:pt>
    <dgm:pt modelId="{A673BB37-85E3-4354-AD1E-5B93F6405463}" type="pres">
      <dgm:prSet presAssocID="{071BE0A4-587E-442B-B898-6234BCE00C7E}" presName="hierChild2" presStyleCnt="0"/>
      <dgm:spPr/>
    </dgm:pt>
    <dgm:pt modelId="{225EAF20-0BF6-48C2-B0FF-7B976A6BDF7E}" type="pres">
      <dgm:prSet presAssocID="{071BE0A4-587E-442B-B898-6234BCE00C7E}" presName="hierChild3" presStyleCnt="0"/>
      <dgm:spPr/>
    </dgm:pt>
    <dgm:pt modelId="{0A0AE59E-5B85-4872-AFD4-C1698FE2BFD9}" type="pres">
      <dgm:prSet presAssocID="{BC133BA4-3E21-4B7B-BF52-B7C07918040C}" presName="hierRoot1" presStyleCnt="0">
        <dgm:presLayoutVars>
          <dgm:hierBranch val="init"/>
        </dgm:presLayoutVars>
      </dgm:prSet>
      <dgm:spPr/>
    </dgm:pt>
    <dgm:pt modelId="{AD4E730D-FAB6-41C3-A966-513AF1FFE6CF}" type="pres">
      <dgm:prSet presAssocID="{BC133BA4-3E21-4B7B-BF52-B7C07918040C}" presName="rootComposite1" presStyleCnt="0"/>
      <dgm:spPr/>
    </dgm:pt>
    <dgm:pt modelId="{4DD65366-F49D-4707-8A10-49E4D618D5D1}" type="pres">
      <dgm:prSet presAssocID="{BC133BA4-3E21-4B7B-BF52-B7C07918040C}" presName="rootText1" presStyleLbl="node0" presStyleIdx="3" presStyleCnt="4">
        <dgm:presLayoutVars>
          <dgm:chPref val="3"/>
        </dgm:presLayoutVars>
      </dgm:prSet>
      <dgm:spPr/>
    </dgm:pt>
    <dgm:pt modelId="{52421862-B255-4440-8287-7E0CB086C20C}" type="pres">
      <dgm:prSet presAssocID="{BC133BA4-3E21-4B7B-BF52-B7C07918040C}" presName="rootConnector1" presStyleLbl="node1" presStyleIdx="0" presStyleCnt="0"/>
      <dgm:spPr/>
    </dgm:pt>
    <dgm:pt modelId="{920F52E2-59F5-47FF-B36C-560C5BBF2F22}" type="pres">
      <dgm:prSet presAssocID="{BC133BA4-3E21-4B7B-BF52-B7C07918040C}" presName="hierChild2" presStyleCnt="0"/>
      <dgm:spPr/>
    </dgm:pt>
    <dgm:pt modelId="{74ED8A5D-DB62-4B07-AFCB-4C225861AF24}" type="pres">
      <dgm:prSet presAssocID="{AB6BAFA0-0CBA-43C2-8E6B-35D7B582B3DE}" presName="Name37" presStyleLbl="parChTrans1D2" presStyleIdx="3" presStyleCnt="4"/>
      <dgm:spPr/>
    </dgm:pt>
    <dgm:pt modelId="{800F8B6A-935D-44FD-BD2B-AF34E3BCD885}" type="pres">
      <dgm:prSet presAssocID="{9BC83D94-AF3F-4D89-A3AD-D8A09D2792F9}" presName="hierRoot2" presStyleCnt="0">
        <dgm:presLayoutVars>
          <dgm:hierBranch val="init"/>
        </dgm:presLayoutVars>
      </dgm:prSet>
      <dgm:spPr/>
    </dgm:pt>
    <dgm:pt modelId="{D6FC2A31-89EC-4660-BB51-42FC2D85A58D}" type="pres">
      <dgm:prSet presAssocID="{9BC83D94-AF3F-4D89-A3AD-D8A09D2792F9}" presName="rootComposite" presStyleCnt="0"/>
      <dgm:spPr/>
    </dgm:pt>
    <dgm:pt modelId="{1CF36EBB-F555-4665-A3B9-12FFF375529B}" type="pres">
      <dgm:prSet presAssocID="{9BC83D94-AF3F-4D89-A3AD-D8A09D2792F9}" presName="rootText" presStyleLbl="node2" presStyleIdx="3" presStyleCnt="4">
        <dgm:presLayoutVars>
          <dgm:chPref val="3"/>
        </dgm:presLayoutVars>
      </dgm:prSet>
      <dgm:spPr/>
    </dgm:pt>
    <dgm:pt modelId="{D1552D4F-93FB-4C12-99EE-45F5AFB6BBBC}" type="pres">
      <dgm:prSet presAssocID="{9BC83D94-AF3F-4D89-A3AD-D8A09D2792F9}" presName="rootConnector" presStyleLbl="node2" presStyleIdx="3" presStyleCnt="4"/>
      <dgm:spPr/>
    </dgm:pt>
    <dgm:pt modelId="{4DE7997C-8A90-4D6C-9CC8-D990D288F596}" type="pres">
      <dgm:prSet presAssocID="{9BC83D94-AF3F-4D89-A3AD-D8A09D2792F9}" presName="hierChild4" presStyleCnt="0"/>
      <dgm:spPr/>
    </dgm:pt>
    <dgm:pt modelId="{A3ADE791-E7E7-47B2-A248-692296C2286B}" type="pres">
      <dgm:prSet presAssocID="{9BC83D94-AF3F-4D89-A3AD-D8A09D2792F9}" presName="hierChild5" presStyleCnt="0"/>
      <dgm:spPr/>
    </dgm:pt>
    <dgm:pt modelId="{AC262AEC-0B29-4A42-910A-FC36C08F23E1}" type="pres">
      <dgm:prSet presAssocID="{BC133BA4-3E21-4B7B-BF52-B7C07918040C}" presName="hierChild3" presStyleCnt="0"/>
      <dgm:spPr/>
    </dgm:pt>
  </dgm:ptLst>
  <dgm:cxnLst>
    <dgm:cxn modelId="{DE20D203-CA0F-4975-8772-E030E75B30CB}" srcId="{54650E8C-3104-4A12-AD07-8EF339D4AB95}" destId="{5A002D53-7FDC-4347-9A86-1215AB91D85F}" srcOrd="1" destOrd="0" parTransId="{A39D13A3-1A2C-4F1F-95CE-BA99DFE943A7}" sibTransId="{F7F1DEB0-AEA7-401C-A5F9-765B58843207}"/>
    <dgm:cxn modelId="{1ECC4105-48D0-44E9-8649-026A26712371}" type="presOf" srcId="{50195CB9-43C5-4127-B017-3A72F3A86047}" destId="{275103FD-BE94-4845-A0C0-0BDAA940322A}" srcOrd="0" destOrd="0" presId="urn:microsoft.com/office/officeart/2005/8/layout/orgChart1"/>
    <dgm:cxn modelId="{C2390C08-68AE-434D-9610-C04E95FA47F3}" type="presOf" srcId="{5A002D53-7FDC-4347-9A86-1215AB91D85F}" destId="{E47770C4-5952-4FDB-BE33-887283ED1797}" srcOrd="0" destOrd="0" presId="urn:microsoft.com/office/officeart/2005/8/layout/orgChart1"/>
    <dgm:cxn modelId="{64AE8A20-3345-45EF-9B80-D3EBC3C39EB4}" type="presOf" srcId="{9BC83D94-AF3F-4D89-A3AD-D8A09D2792F9}" destId="{1CF36EBB-F555-4665-A3B9-12FFF375529B}" srcOrd="0" destOrd="0" presId="urn:microsoft.com/office/officeart/2005/8/layout/orgChart1"/>
    <dgm:cxn modelId="{48B3202F-039D-4242-9811-D0BD48FE53C8}" type="presOf" srcId="{67884606-E779-4B74-9B9D-112120DD24B1}" destId="{9D4A29E3-3479-43A8-8A91-FA46F8798EA5}" srcOrd="0" destOrd="0" presId="urn:microsoft.com/office/officeart/2005/8/layout/orgChart1"/>
    <dgm:cxn modelId="{6DE52730-4AC3-484D-AEED-BFE667515475}" type="presOf" srcId="{068739D1-F6E9-47CB-99AE-1A0C60175B62}" destId="{39D39D32-5623-4855-A091-E27E58CCED5F}" srcOrd="0" destOrd="0" presId="urn:microsoft.com/office/officeart/2005/8/layout/orgChart1"/>
    <dgm:cxn modelId="{21C41231-B21F-4C9E-8471-D1A5F969CE91}" srcId="{54650E8C-3104-4A12-AD07-8EF339D4AB95}" destId="{BC133BA4-3E21-4B7B-BF52-B7C07918040C}" srcOrd="3" destOrd="0" parTransId="{8FC9A4C7-2A2F-4F6F-B0BC-27201E058E73}" sibTransId="{34804450-01E1-4C69-9CA3-5F7F7C88FE5F}"/>
    <dgm:cxn modelId="{66F65634-4412-4082-A60E-EA5782C16009}" type="presOf" srcId="{AB6BAFA0-0CBA-43C2-8E6B-35D7B582B3DE}" destId="{74ED8A5D-DB62-4B07-AFCB-4C225861AF24}" srcOrd="0" destOrd="0" presId="urn:microsoft.com/office/officeart/2005/8/layout/orgChart1"/>
    <dgm:cxn modelId="{A3E3B43D-8122-4B40-9C25-19E4DE68EB62}" srcId="{54650E8C-3104-4A12-AD07-8EF339D4AB95}" destId="{F336E5D0-BA02-460F-8E5B-6D88DE8D299E}" srcOrd="0" destOrd="0" parTransId="{3F90A7B1-F39F-4208-9D27-31672A4AAE78}" sibTransId="{3AA62F6D-952E-456A-87A3-AE98349ADC3F}"/>
    <dgm:cxn modelId="{68E2E543-95FA-4B14-A5B1-A3FF71A3DAD7}" srcId="{54650E8C-3104-4A12-AD07-8EF339D4AB95}" destId="{071BE0A4-587E-442B-B898-6234BCE00C7E}" srcOrd="2" destOrd="0" parTransId="{D4C27B0D-CA78-42A8-8CB5-3C44B7450585}" sibTransId="{7EF5B64C-62F2-48D2-8E6A-1635BB251D1B}"/>
    <dgm:cxn modelId="{28BA8348-5EF0-4C07-8A56-50E918F2F528}" type="presOf" srcId="{F336E5D0-BA02-460F-8E5B-6D88DE8D299E}" destId="{985E1093-C0FA-4923-8E50-D42B9A6D3FE5}" srcOrd="1" destOrd="0" presId="urn:microsoft.com/office/officeart/2005/8/layout/orgChart1"/>
    <dgm:cxn modelId="{C8C8F750-4F63-4164-92D0-C0453A6CDC17}" type="presOf" srcId="{BFB4E08D-CA0E-4F8A-B1E3-839F73C055C3}" destId="{F77ED39B-99D5-43E0-9838-064E1707FC52}" srcOrd="0" destOrd="0" presId="urn:microsoft.com/office/officeart/2005/8/layout/orgChart1"/>
    <dgm:cxn modelId="{2B3D4C72-A479-4622-823D-E57D942B6176}" type="presOf" srcId="{F336E5D0-BA02-460F-8E5B-6D88DE8D299E}" destId="{34C25421-C43D-470F-BA73-C44E583D6D18}" srcOrd="0" destOrd="0" presId="urn:microsoft.com/office/officeart/2005/8/layout/orgChart1"/>
    <dgm:cxn modelId="{2CBC8C74-38C5-472D-8FA7-7E143F1321B8}" srcId="{BC133BA4-3E21-4B7B-BF52-B7C07918040C}" destId="{9BC83D94-AF3F-4D89-A3AD-D8A09D2792F9}" srcOrd="0" destOrd="0" parTransId="{AB6BAFA0-0CBA-43C2-8E6B-35D7B582B3DE}" sibTransId="{8ED57EAA-405D-486D-A2C8-45E15DE09434}"/>
    <dgm:cxn modelId="{414C5D7A-8051-4340-AFE7-A9DABA60AAB1}" srcId="{F336E5D0-BA02-460F-8E5B-6D88DE8D299E}" destId="{F86ACCC9-2F18-4495-9A8F-30114C10A3F3}" srcOrd="0" destOrd="0" parTransId="{068739D1-F6E9-47CB-99AE-1A0C60175B62}" sibTransId="{8C7FABC8-A1D3-4282-A445-F90FE18BE476}"/>
    <dgm:cxn modelId="{1784E35A-68BB-410F-A021-30185F346993}" type="presOf" srcId="{67884606-E779-4B74-9B9D-112120DD24B1}" destId="{3A69D962-7DC9-406F-868C-C6F64C4ECE53}" srcOrd="1" destOrd="0" presId="urn:microsoft.com/office/officeart/2005/8/layout/orgChart1"/>
    <dgm:cxn modelId="{4503527B-4CAC-4F23-9A0F-914B422B18CC}" type="presOf" srcId="{9F769A1E-0E68-46BF-8C4C-A73347981FC7}" destId="{9339B648-64BC-4A89-8684-3F3AC32A4271}" srcOrd="1" destOrd="0" presId="urn:microsoft.com/office/officeart/2005/8/layout/orgChart1"/>
    <dgm:cxn modelId="{BB60E089-4371-40BF-8775-1955FA33C30C}" type="presOf" srcId="{54650E8C-3104-4A12-AD07-8EF339D4AB95}" destId="{C9166271-CB31-4697-B765-C53FDD05BEA1}" srcOrd="0" destOrd="0" presId="urn:microsoft.com/office/officeart/2005/8/layout/orgChart1"/>
    <dgm:cxn modelId="{C246AD90-221E-4DB7-94FF-89634E6F97B3}" type="presOf" srcId="{BC133BA4-3E21-4B7B-BF52-B7C07918040C}" destId="{4DD65366-F49D-4707-8A10-49E4D618D5D1}" srcOrd="0" destOrd="0" presId="urn:microsoft.com/office/officeart/2005/8/layout/orgChart1"/>
    <dgm:cxn modelId="{60ED3E98-A91B-4029-BD3A-B197E80A6C87}" srcId="{F336E5D0-BA02-460F-8E5B-6D88DE8D299E}" destId="{9F769A1E-0E68-46BF-8C4C-A73347981FC7}" srcOrd="2" destOrd="0" parTransId="{50195CB9-43C5-4127-B017-3A72F3A86047}" sibTransId="{BC2ECB50-166C-40F2-B65B-FB7AA669D736}"/>
    <dgm:cxn modelId="{28B8C39B-F13E-4B3C-B8DF-944348E380E2}" type="presOf" srcId="{BC133BA4-3E21-4B7B-BF52-B7C07918040C}" destId="{52421862-B255-4440-8287-7E0CB086C20C}" srcOrd="1" destOrd="0" presId="urn:microsoft.com/office/officeart/2005/8/layout/orgChart1"/>
    <dgm:cxn modelId="{3FF7D59D-27E1-4ADF-9ED2-7CE17526FCA2}" type="presOf" srcId="{071BE0A4-587E-442B-B898-6234BCE00C7E}" destId="{B262082A-52EB-4412-AE10-FA67BA6E3F26}" srcOrd="0" destOrd="0" presId="urn:microsoft.com/office/officeart/2005/8/layout/orgChart1"/>
    <dgm:cxn modelId="{D1E4739F-D29E-465B-B93C-CDEF99D7B26A}" srcId="{F336E5D0-BA02-460F-8E5B-6D88DE8D299E}" destId="{67884606-E779-4B74-9B9D-112120DD24B1}" srcOrd="1" destOrd="0" parTransId="{BFB4E08D-CA0E-4F8A-B1E3-839F73C055C3}" sibTransId="{F5FF3C67-C8CF-4E1E-B19E-EF4F48A6576E}"/>
    <dgm:cxn modelId="{A732B7A3-2E3A-474E-9738-E75784ADA290}" type="presOf" srcId="{071BE0A4-587E-442B-B898-6234BCE00C7E}" destId="{F57C8112-BE43-4B0C-AD7C-1BC8FA2445BD}" srcOrd="1" destOrd="0" presId="urn:microsoft.com/office/officeart/2005/8/layout/orgChart1"/>
    <dgm:cxn modelId="{8F29F4A7-4D6A-4946-87C2-5EBEED26D4C2}" type="presOf" srcId="{5A002D53-7FDC-4347-9A86-1215AB91D85F}" destId="{77D1EEFE-9AAB-4E92-8638-C52DDA6D97FD}" srcOrd="1" destOrd="0" presId="urn:microsoft.com/office/officeart/2005/8/layout/orgChart1"/>
    <dgm:cxn modelId="{CADD9FAD-64EC-4BC9-AEC5-9A5CCEB0EED6}" type="presOf" srcId="{9F769A1E-0E68-46BF-8C4C-A73347981FC7}" destId="{F96AC5F7-8DC7-417E-B4D2-2FA53C06545A}" srcOrd="0" destOrd="0" presId="urn:microsoft.com/office/officeart/2005/8/layout/orgChart1"/>
    <dgm:cxn modelId="{C6E43AAF-AD0C-4C34-AADB-71120B40268D}" type="presOf" srcId="{F86ACCC9-2F18-4495-9A8F-30114C10A3F3}" destId="{64CB4A54-39EB-4A46-9248-258D5B083FD4}" srcOrd="1" destOrd="0" presId="urn:microsoft.com/office/officeart/2005/8/layout/orgChart1"/>
    <dgm:cxn modelId="{D27C17BD-EC80-4DD4-8F30-A635B52DE140}" type="presOf" srcId="{F86ACCC9-2F18-4495-9A8F-30114C10A3F3}" destId="{EBFBF334-E009-4D07-8C98-B3804D744573}" srcOrd="0" destOrd="0" presId="urn:microsoft.com/office/officeart/2005/8/layout/orgChart1"/>
    <dgm:cxn modelId="{9B2465EC-79DD-4980-9649-E776E82A9E36}" type="presOf" srcId="{9BC83D94-AF3F-4D89-A3AD-D8A09D2792F9}" destId="{D1552D4F-93FB-4C12-99EE-45F5AFB6BBBC}" srcOrd="1" destOrd="0" presId="urn:microsoft.com/office/officeart/2005/8/layout/orgChart1"/>
    <dgm:cxn modelId="{C7850915-2500-4365-8E47-B0039FCAA424}" type="presParOf" srcId="{C9166271-CB31-4697-B765-C53FDD05BEA1}" destId="{15B1C3EF-C619-4FB1-87ED-B148D0BB557C}" srcOrd="0" destOrd="0" presId="urn:microsoft.com/office/officeart/2005/8/layout/orgChart1"/>
    <dgm:cxn modelId="{6807D926-E5CD-4C85-AD1D-13152127092D}" type="presParOf" srcId="{15B1C3EF-C619-4FB1-87ED-B148D0BB557C}" destId="{16CEF52B-515A-4AAB-B820-07E3DC2BDBFC}" srcOrd="0" destOrd="0" presId="urn:microsoft.com/office/officeart/2005/8/layout/orgChart1"/>
    <dgm:cxn modelId="{082E837E-E838-4F5B-A453-EEDEB5FBE40E}" type="presParOf" srcId="{16CEF52B-515A-4AAB-B820-07E3DC2BDBFC}" destId="{34C25421-C43D-470F-BA73-C44E583D6D18}" srcOrd="0" destOrd="0" presId="urn:microsoft.com/office/officeart/2005/8/layout/orgChart1"/>
    <dgm:cxn modelId="{03F61521-86C4-434E-B3CE-DFDB2C114242}" type="presParOf" srcId="{16CEF52B-515A-4AAB-B820-07E3DC2BDBFC}" destId="{985E1093-C0FA-4923-8E50-D42B9A6D3FE5}" srcOrd="1" destOrd="0" presId="urn:microsoft.com/office/officeart/2005/8/layout/orgChart1"/>
    <dgm:cxn modelId="{7088191D-E45A-46D9-BB59-7923E8CAB584}" type="presParOf" srcId="{15B1C3EF-C619-4FB1-87ED-B148D0BB557C}" destId="{DDAE3A74-D943-4B69-B823-232CF9207E74}" srcOrd="1" destOrd="0" presId="urn:microsoft.com/office/officeart/2005/8/layout/orgChart1"/>
    <dgm:cxn modelId="{499E60D2-4107-481F-BBA7-1D941378AAEF}" type="presParOf" srcId="{DDAE3A74-D943-4B69-B823-232CF9207E74}" destId="{39D39D32-5623-4855-A091-E27E58CCED5F}" srcOrd="0" destOrd="0" presId="urn:microsoft.com/office/officeart/2005/8/layout/orgChart1"/>
    <dgm:cxn modelId="{BEB95793-7D49-444A-BCD5-2BAFE585D730}" type="presParOf" srcId="{DDAE3A74-D943-4B69-B823-232CF9207E74}" destId="{530D659A-522B-43A2-AAC0-F04031E69EC2}" srcOrd="1" destOrd="0" presId="urn:microsoft.com/office/officeart/2005/8/layout/orgChart1"/>
    <dgm:cxn modelId="{BBE46929-92B0-4A20-89D1-610AA616C165}" type="presParOf" srcId="{530D659A-522B-43A2-AAC0-F04031E69EC2}" destId="{BB729ACD-83B1-491F-B634-E7C5A61E7D62}" srcOrd="0" destOrd="0" presId="urn:microsoft.com/office/officeart/2005/8/layout/orgChart1"/>
    <dgm:cxn modelId="{1313E204-3FE1-4BC6-973A-51D97EE970CE}" type="presParOf" srcId="{BB729ACD-83B1-491F-B634-E7C5A61E7D62}" destId="{EBFBF334-E009-4D07-8C98-B3804D744573}" srcOrd="0" destOrd="0" presId="urn:microsoft.com/office/officeart/2005/8/layout/orgChart1"/>
    <dgm:cxn modelId="{BA5D3A38-3897-4EB6-A69C-CFDAA64D4DA7}" type="presParOf" srcId="{BB729ACD-83B1-491F-B634-E7C5A61E7D62}" destId="{64CB4A54-39EB-4A46-9248-258D5B083FD4}" srcOrd="1" destOrd="0" presId="urn:microsoft.com/office/officeart/2005/8/layout/orgChart1"/>
    <dgm:cxn modelId="{C4BD7D11-DA07-4F16-8CD9-5E168F222CEA}" type="presParOf" srcId="{530D659A-522B-43A2-AAC0-F04031E69EC2}" destId="{E6C1D36D-24E9-4DAA-9057-47EDD9A19DBC}" srcOrd="1" destOrd="0" presId="urn:microsoft.com/office/officeart/2005/8/layout/orgChart1"/>
    <dgm:cxn modelId="{7A25AA58-8A76-4394-88F7-743FDE61948F}" type="presParOf" srcId="{530D659A-522B-43A2-AAC0-F04031E69EC2}" destId="{1BBD4FF0-CD4F-460B-BB87-2AA215D62231}" srcOrd="2" destOrd="0" presId="urn:microsoft.com/office/officeart/2005/8/layout/orgChart1"/>
    <dgm:cxn modelId="{33C02DD6-49E2-42DB-87B7-72BD8C7FA179}" type="presParOf" srcId="{DDAE3A74-D943-4B69-B823-232CF9207E74}" destId="{F77ED39B-99D5-43E0-9838-064E1707FC52}" srcOrd="2" destOrd="0" presId="urn:microsoft.com/office/officeart/2005/8/layout/orgChart1"/>
    <dgm:cxn modelId="{CB0BAB96-A3FD-4EFD-9D02-CBC52564EFDD}" type="presParOf" srcId="{DDAE3A74-D943-4B69-B823-232CF9207E74}" destId="{DB6F6E2F-9FF8-4A8D-AE9F-875F0B1BB9E4}" srcOrd="3" destOrd="0" presId="urn:microsoft.com/office/officeart/2005/8/layout/orgChart1"/>
    <dgm:cxn modelId="{3880021D-96F2-49D2-BDB5-922DE9140DBD}" type="presParOf" srcId="{DB6F6E2F-9FF8-4A8D-AE9F-875F0B1BB9E4}" destId="{073899DC-140C-421F-BA36-D0C01393A25A}" srcOrd="0" destOrd="0" presId="urn:microsoft.com/office/officeart/2005/8/layout/orgChart1"/>
    <dgm:cxn modelId="{2898159E-67E9-4E6C-96D8-C146ECA77474}" type="presParOf" srcId="{073899DC-140C-421F-BA36-D0C01393A25A}" destId="{9D4A29E3-3479-43A8-8A91-FA46F8798EA5}" srcOrd="0" destOrd="0" presId="urn:microsoft.com/office/officeart/2005/8/layout/orgChart1"/>
    <dgm:cxn modelId="{11D88BDD-0672-4F52-9888-B9F31C793FE1}" type="presParOf" srcId="{073899DC-140C-421F-BA36-D0C01393A25A}" destId="{3A69D962-7DC9-406F-868C-C6F64C4ECE53}" srcOrd="1" destOrd="0" presId="urn:microsoft.com/office/officeart/2005/8/layout/orgChart1"/>
    <dgm:cxn modelId="{7ECD04CE-7DDF-4E14-85F7-8F3C3B22466C}" type="presParOf" srcId="{DB6F6E2F-9FF8-4A8D-AE9F-875F0B1BB9E4}" destId="{CB3CDABB-B65B-4B81-91DE-787FD304F005}" srcOrd="1" destOrd="0" presId="urn:microsoft.com/office/officeart/2005/8/layout/orgChart1"/>
    <dgm:cxn modelId="{2BE25590-7C63-451E-8C71-C8B0F9DF5716}" type="presParOf" srcId="{DB6F6E2F-9FF8-4A8D-AE9F-875F0B1BB9E4}" destId="{919BDF4E-DCCF-4285-873D-0A28A1137C12}" srcOrd="2" destOrd="0" presId="urn:microsoft.com/office/officeart/2005/8/layout/orgChart1"/>
    <dgm:cxn modelId="{6622111A-B9A9-49EB-AC11-4031C9275BB5}" type="presParOf" srcId="{DDAE3A74-D943-4B69-B823-232CF9207E74}" destId="{275103FD-BE94-4845-A0C0-0BDAA940322A}" srcOrd="4" destOrd="0" presId="urn:microsoft.com/office/officeart/2005/8/layout/orgChart1"/>
    <dgm:cxn modelId="{24A3553C-1C24-4EC6-936B-ECFDE39B0A88}" type="presParOf" srcId="{DDAE3A74-D943-4B69-B823-232CF9207E74}" destId="{686DDD54-9064-4EB7-8550-78A6779594FF}" srcOrd="5" destOrd="0" presId="urn:microsoft.com/office/officeart/2005/8/layout/orgChart1"/>
    <dgm:cxn modelId="{E37D740C-2748-464D-952A-388B1BBAD51F}" type="presParOf" srcId="{686DDD54-9064-4EB7-8550-78A6779594FF}" destId="{DD0DCC8B-29AF-4ECB-9D86-44CA7C65BF00}" srcOrd="0" destOrd="0" presId="urn:microsoft.com/office/officeart/2005/8/layout/orgChart1"/>
    <dgm:cxn modelId="{CA815469-7DB0-49FB-826C-D0EFA77A7407}" type="presParOf" srcId="{DD0DCC8B-29AF-4ECB-9D86-44CA7C65BF00}" destId="{F96AC5F7-8DC7-417E-B4D2-2FA53C06545A}" srcOrd="0" destOrd="0" presId="urn:microsoft.com/office/officeart/2005/8/layout/orgChart1"/>
    <dgm:cxn modelId="{8F735D5F-904C-485D-B380-1995F6F7F9F4}" type="presParOf" srcId="{DD0DCC8B-29AF-4ECB-9D86-44CA7C65BF00}" destId="{9339B648-64BC-4A89-8684-3F3AC32A4271}" srcOrd="1" destOrd="0" presId="urn:microsoft.com/office/officeart/2005/8/layout/orgChart1"/>
    <dgm:cxn modelId="{A57721C4-F421-4DA8-8ED0-FCEE28C61035}" type="presParOf" srcId="{686DDD54-9064-4EB7-8550-78A6779594FF}" destId="{68C60B9C-9FC2-4411-BB24-CB93A316A685}" srcOrd="1" destOrd="0" presId="urn:microsoft.com/office/officeart/2005/8/layout/orgChart1"/>
    <dgm:cxn modelId="{1332AC9F-94E0-48D2-841F-62D37CC133DF}" type="presParOf" srcId="{686DDD54-9064-4EB7-8550-78A6779594FF}" destId="{2057C8E4-D88A-467D-A1A3-8FE14260007B}" srcOrd="2" destOrd="0" presId="urn:microsoft.com/office/officeart/2005/8/layout/orgChart1"/>
    <dgm:cxn modelId="{B6BC325B-C854-4483-9429-274589CFF341}" type="presParOf" srcId="{15B1C3EF-C619-4FB1-87ED-B148D0BB557C}" destId="{FA06A7BB-6E35-4C11-9FE4-8FBA5281FBAC}" srcOrd="2" destOrd="0" presId="urn:microsoft.com/office/officeart/2005/8/layout/orgChart1"/>
    <dgm:cxn modelId="{B56604D4-354A-43F7-8C60-D8469DA4040B}" type="presParOf" srcId="{C9166271-CB31-4697-B765-C53FDD05BEA1}" destId="{9D31B2EB-35B3-4DED-9EAF-908725D3912C}" srcOrd="1" destOrd="0" presId="urn:microsoft.com/office/officeart/2005/8/layout/orgChart1"/>
    <dgm:cxn modelId="{BDD66AC9-A4DC-449B-B82C-1E53540134EA}" type="presParOf" srcId="{9D31B2EB-35B3-4DED-9EAF-908725D3912C}" destId="{58374870-6EFC-473C-8A05-0E63DE3CD36E}" srcOrd="0" destOrd="0" presId="urn:microsoft.com/office/officeart/2005/8/layout/orgChart1"/>
    <dgm:cxn modelId="{A2E45DC6-0086-4C6E-84DB-CF77997B2FAB}" type="presParOf" srcId="{58374870-6EFC-473C-8A05-0E63DE3CD36E}" destId="{E47770C4-5952-4FDB-BE33-887283ED1797}" srcOrd="0" destOrd="0" presId="urn:microsoft.com/office/officeart/2005/8/layout/orgChart1"/>
    <dgm:cxn modelId="{093D68F7-1DA5-47CF-ADC2-D574F7561F1D}" type="presParOf" srcId="{58374870-6EFC-473C-8A05-0E63DE3CD36E}" destId="{77D1EEFE-9AAB-4E92-8638-C52DDA6D97FD}" srcOrd="1" destOrd="0" presId="urn:microsoft.com/office/officeart/2005/8/layout/orgChart1"/>
    <dgm:cxn modelId="{990DBC6E-2F13-4B40-80D2-60E2511CBF93}" type="presParOf" srcId="{9D31B2EB-35B3-4DED-9EAF-908725D3912C}" destId="{A3B9E0E4-959E-46D9-AFD3-47C0D532D937}" srcOrd="1" destOrd="0" presId="urn:microsoft.com/office/officeart/2005/8/layout/orgChart1"/>
    <dgm:cxn modelId="{D21C19D1-4496-4B36-B706-576DD46A2E3E}" type="presParOf" srcId="{9D31B2EB-35B3-4DED-9EAF-908725D3912C}" destId="{E896DD36-FDDD-45F6-A45B-26C50A7397F4}" srcOrd="2" destOrd="0" presId="urn:microsoft.com/office/officeart/2005/8/layout/orgChart1"/>
    <dgm:cxn modelId="{C84600F7-9039-4197-9657-EB248B748661}" type="presParOf" srcId="{C9166271-CB31-4697-B765-C53FDD05BEA1}" destId="{213DC8E3-E4C0-45F9-8BED-76E7ED181919}" srcOrd="2" destOrd="0" presId="urn:microsoft.com/office/officeart/2005/8/layout/orgChart1"/>
    <dgm:cxn modelId="{B451CABF-DBC2-4E67-863E-07E2D2359A70}" type="presParOf" srcId="{213DC8E3-E4C0-45F9-8BED-76E7ED181919}" destId="{05BADD75-CE70-4B25-AEE5-3347DFEF1BB4}" srcOrd="0" destOrd="0" presId="urn:microsoft.com/office/officeart/2005/8/layout/orgChart1"/>
    <dgm:cxn modelId="{FE45EDAE-AF37-4425-BE62-8B49D163A9DF}" type="presParOf" srcId="{05BADD75-CE70-4B25-AEE5-3347DFEF1BB4}" destId="{B262082A-52EB-4412-AE10-FA67BA6E3F26}" srcOrd="0" destOrd="0" presId="urn:microsoft.com/office/officeart/2005/8/layout/orgChart1"/>
    <dgm:cxn modelId="{5C9BFC28-0C63-4B3E-B6A4-B4E782ACE69A}" type="presParOf" srcId="{05BADD75-CE70-4B25-AEE5-3347DFEF1BB4}" destId="{F57C8112-BE43-4B0C-AD7C-1BC8FA2445BD}" srcOrd="1" destOrd="0" presId="urn:microsoft.com/office/officeart/2005/8/layout/orgChart1"/>
    <dgm:cxn modelId="{FBE1307E-4B9C-471A-A7CD-228C38A42B37}" type="presParOf" srcId="{213DC8E3-E4C0-45F9-8BED-76E7ED181919}" destId="{A673BB37-85E3-4354-AD1E-5B93F6405463}" srcOrd="1" destOrd="0" presId="urn:microsoft.com/office/officeart/2005/8/layout/orgChart1"/>
    <dgm:cxn modelId="{6F65B9EF-03CC-472B-A42A-052EDCB3157C}" type="presParOf" srcId="{213DC8E3-E4C0-45F9-8BED-76E7ED181919}" destId="{225EAF20-0BF6-48C2-B0FF-7B976A6BDF7E}" srcOrd="2" destOrd="0" presId="urn:microsoft.com/office/officeart/2005/8/layout/orgChart1"/>
    <dgm:cxn modelId="{D11314AD-9D76-4C4D-AB0D-D11FC3C77BA8}" type="presParOf" srcId="{C9166271-CB31-4697-B765-C53FDD05BEA1}" destId="{0A0AE59E-5B85-4872-AFD4-C1698FE2BFD9}" srcOrd="3" destOrd="0" presId="urn:microsoft.com/office/officeart/2005/8/layout/orgChart1"/>
    <dgm:cxn modelId="{EDD4032F-36C6-46E6-B3BD-169E048B1C9F}" type="presParOf" srcId="{0A0AE59E-5B85-4872-AFD4-C1698FE2BFD9}" destId="{AD4E730D-FAB6-41C3-A966-513AF1FFE6CF}" srcOrd="0" destOrd="0" presId="urn:microsoft.com/office/officeart/2005/8/layout/orgChart1"/>
    <dgm:cxn modelId="{7F5C3026-B3C6-4EA9-9043-FD698F62987C}" type="presParOf" srcId="{AD4E730D-FAB6-41C3-A966-513AF1FFE6CF}" destId="{4DD65366-F49D-4707-8A10-49E4D618D5D1}" srcOrd="0" destOrd="0" presId="urn:microsoft.com/office/officeart/2005/8/layout/orgChart1"/>
    <dgm:cxn modelId="{71CB2682-E7A4-4684-A058-5BB14C93754A}" type="presParOf" srcId="{AD4E730D-FAB6-41C3-A966-513AF1FFE6CF}" destId="{52421862-B255-4440-8287-7E0CB086C20C}" srcOrd="1" destOrd="0" presId="urn:microsoft.com/office/officeart/2005/8/layout/orgChart1"/>
    <dgm:cxn modelId="{A0BE8DBA-F80C-48EF-9CBD-B6D49E9ECCA9}" type="presParOf" srcId="{0A0AE59E-5B85-4872-AFD4-C1698FE2BFD9}" destId="{920F52E2-59F5-47FF-B36C-560C5BBF2F22}" srcOrd="1" destOrd="0" presId="urn:microsoft.com/office/officeart/2005/8/layout/orgChart1"/>
    <dgm:cxn modelId="{D253D887-37F2-4635-B177-B927C4F031D9}" type="presParOf" srcId="{920F52E2-59F5-47FF-B36C-560C5BBF2F22}" destId="{74ED8A5D-DB62-4B07-AFCB-4C225861AF24}" srcOrd="0" destOrd="0" presId="urn:microsoft.com/office/officeart/2005/8/layout/orgChart1"/>
    <dgm:cxn modelId="{4E61014E-C5FC-4051-A4FB-4BB7E501617F}" type="presParOf" srcId="{920F52E2-59F5-47FF-B36C-560C5BBF2F22}" destId="{800F8B6A-935D-44FD-BD2B-AF34E3BCD885}" srcOrd="1" destOrd="0" presId="urn:microsoft.com/office/officeart/2005/8/layout/orgChart1"/>
    <dgm:cxn modelId="{B65C8AAC-1FE8-4975-AE80-23D9E5317B3D}" type="presParOf" srcId="{800F8B6A-935D-44FD-BD2B-AF34E3BCD885}" destId="{D6FC2A31-89EC-4660-BB51-42FC2D85A58D}" srcOrd="0" destOrd="0" presId="urn:microsoft.com/office/officeart/2005/8/layout/orgChart1"/>
    <dgm:cxn modelId="{65AD5E0E-DAB0-431B-B3C6-2DBA88569C20}" type="presParOf" srcId="{D6FC2A31-89EC-4660-BB51-42FC2D85A58D}" destId="{1CF36EBB-F555-4665-A3B9-12FFF375529B}" srcOrd="0" destOrd="0" presId="urn:microsoft.com/office/officeart/2005/8/layout/orgChart1"/>
    <dgm:cxn modelId="{68BB79E3-FE06-4B93-B00F-4A241FFAB44A}" type="presParOf" srcId="{D6FC2A31-89EC-4660-BB51-42FC2D85A58D}" destId="{D1552D4F-93FB-4C12-99EE-45F5AFB6BBBC}" srcOrd="1" destOrd="0" presId="urn:microsoft.com/office/officeart/2005/8/layout/orgChart1"/>
    <dgm:cxn modelId="{92CA747B-B693-4AF9-8A96-E9EC2E426460}" type="presParOf" srcId="{800F8B6A-935D-44FD-BD2B-AF34E3BCD885}" destId="{4DE7997C-8A90-4D6C-9CC8-D990D288F596}" srcOrd="1" destOrd="0" presId="urn:microsoft.com/office/officeart/2005/8/layout/orgChart1"/>
    <dgm:cxn modelId="{E14CC8BD-2077-491C-B859-F06F3A3C1DE3}" type="presParOf" srcId="{800F8B6A-935D-44FD-BD2B-AF34E3BCD885}" destId="{A3ADE791-E7E7-47B2-A248-692296C2286B}" srcOrd="2" destOrd="0" presId="urn:microsoft.com/office/officeart/2005/8/layout/orgChart1"/>
    <dgm:cxn modelId="{E56AE6D6-B004-4B87-96EB-1C5FA0C62A56}" type="presParOf" srcId="{0A0AE59E-5B85-4872-AFD4-C1698FE2BFD9}" destId="{AC262AEC-0B29-4A42-910A-FC36C08F23E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A8CE3A-66C1-4901-852E-B5F4EA10B18D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A5C333C0-F46B-45D9-A6AD-A34B99F32ACB}">
      <dgm:prSet custT="1"/>
      <dgm:spPr/>
      <dgm:t>
        <a:bodyPr/>
        <a:lstStyle/>
        <a:p>
          <a:r>
            <a:rPr lang="hu-HU" sz="2600"/>
            <a:t>Letisztult</a:t>
          </a:r>
        </a:p>
      </dgm:t>
    </dgm:pt>
    <dgm:pt modelId="{B29F0863-FEB4-4E6C-A04D-0072B15E9C08}" type="parTrans" cxnId="{07C37B6D-60A0-4ACC-BEF2-04F1736CCC23}">
      <dgm:prSet/>
      <dgm:spPr/>
      <dgm:t>
        <a:bodyPr/>
        <a:lstStyle/>
        <a:p>
          <a:endParaRPr lang="hu-HU" sz="2600"/>
        </a:p>
      </dgm:t>
    </dgm:pt>
    <dgm:pt modelId="{B1409FC8-3862-4512-AF0E-C466CF7805CE}" type="sibTrans" cxnId="{07C37B6D-60A0-4ACC-BEF2-04F1736CCC23}">
      <dgm:prSet/>
      <dgm:spPr/>
      <dgm:t>
        <a:bodyPr/>
        <a:lstStyle/>
        <a:p>
          <a:endParaRPr lang="hu-HU" sz="2600"/>
        </a:p>
      </dgm:t>
    </dgm:pt>
    <dgm:pt modelId="{FF8F70D6-7F6B-453B-BBB0-A0A2A3450400}">
      <dgm:prSet custT="1"/>
      <dgm:spPr/>
      <dgm:t>
        <a:bodyPr/>
        <a:lstStyle/>
        <a:p>
          <a:r>
            <a:rPr lang="hu-HU" sz="2600"/>
            <a:t>Modern</a:t>
          </a:r>
        </a:p>
      </dgm:t>
    </dgm:pt>
    <dgm:pt modelId="{5F6C8156-876A-453A-8254-3E2C78CABCFA}" type="parTrans" cxnId="{EFB60B7E-EAA0-47F8-BA57-1825443231F6}">
      <dgm:prSet/>
      <dgm:spPr/>
      <dgm:t>
        <a:bodyPr/>
        <a:lstStyle/>
        <a:p>
          <a:endParaRPr lang="hu-HU" sz="2600"/>
        </a:p>
      </dgm:t>
    </dgm:pt>
    <dgm:pt modelId="{12E1AE78-1A73-47C6-ADB1-F266A4DF02DD}" type="sibTrans" cxnId="{EFB60B7E-EAA0-47F8-BA57-1825443231F6}">
      <dgm:prSet/>
      <dgm:spPr/>
      <dgm:t>
        <a:bodyPr/>
        <a:lstStyle/>
        <a:p>
          <a:endParaRPr lang="hu-HU" sz="2600"/>
        </a:p>
      </dgm:t>
    </dgm:pt>
    <dgm:pt modelId="{4E57B964-F92C-411E-BC89-EBD30EC947B0}">
      <dgm:prSet custT="1"/>
      <dgm:spPr>
        <a:solidFill>
          <a:schemeClr val="tx1"/>
        </a:solidFill>
      </dgm:spPr>
      <dgm:t>
        <a:bodyPr/>
        <a:lstStyle/>
        <a:p>
          <a:r>
            <a:rPr lang="hu-HU" sz="2600"/>
            <a:t>Sötét mód</a:t>
          </a:r>
        </a:p>
      </dgm:t>
    </dgm:pt>
    <dgm:pt modelId="{603421BF-61A7-48A1-8613-FB3248AC953C}" type="parTrans" cxnId="{5C22BF31-6138-4036-BE51-F5CA71365C4C}">
      <dgm:prSet/>
      <dgm:spPr/>
      <dgm:t>
        <a:bodyPr/>
        <a:lstStyle/>
        <a:p>
          <a:endParaRPr lang="hu-HU" sz="2600"/>
        </a:p>
      </dgm:t>
    </dgm:pt>
    <dgm:pt modelId="{022DCAD0-B1A5-4278-B27E-18E010B812FD}" type="sibTrans" cxnId="{5C22BF31-6138-4036-BE51-F5CA71365C4C}">
      <dgm:prSet/>
      <dgm:spPr/>
      <dgm:t>
        <a:bodyPr/>
        <a:lstStyle/>
        <a:p>
          <a:endParaRPr lang="hu-HU" sz="2600"/>
        </a:p>
      </dgm:t>
    </dgm:pt>
    <dgm:pt modelId="{E2879EBE-A52D-4B3C-AB46-61FB4BCDB971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hu-HU" sz="2600">
              <a:solidFill>
                <a:schemeClr val="tx1"/>
              </a:solidFill>
            </a:rPr>
            <a:t>Világos mód</a:t>
          </a:r>
        </a:p>
      </dgm:t>
    </dgm:pt>
    <dgm:pt modelId="{131FBD2B-67FB-420A-BC00-28F6CB96AD4D}" type="parTrans" cxnId="{305195B0-6217-468C-956F-28A51D20D35B}">
      <dgm:prSet/>
      <dgm:spPr/>
      <dgm:t>
        <a:bodyPr/>
        <a:lstStyle/>
        <a:p>
          <a:endParaRPr lang="hu-HU" sz="2600"/>
        </a:p>
      </dgm:t>
    </dgm:pt>
    <dgm:pt modelId="{A2B1866B-B901-4660-8C22-DA760D9CD591}" type="sibTrans" cxnId="{305195B0-6217-468C-956F-28A51D20D35B}">
      <dgm:prSet/>
      <dgm:spPr/>
      <dgm:t>
        <a:bodyPr/>
        <a:lstStyle/>
        <a:p>
          <a:endParaRPr lang="hu-HU" sz="2600"/>
        </a:p>
      </dgm:t>
    </dgm:pt>
    <dgm:pt modelId="{81428BBE-110E-4A21-BB9F-34F6DBB620C4}">
      <dgm:prSet custT="1"/>
      <dgm:spPr/>
      <dgm:t>
        <a:bodyPr/>
        <a:lstStyle/>
        <a:p>
          <a:r>
            <a:rPr lang="hu-HU" sz="2600"/>
            <a:t>Felhasználóbarát</a:t>
          </a:r>
        </a:p>
      </dgm:t>
    </dgm:pt>
    <dgm:pt modelId="{DFFE910F-10B2-4222-A11A-8274ECADF555}" type="parTrans" cxnId="{0D8B80A2-D2B1-4203-91E6-A7A71081D33C}">
      <dgm:prSet/>
      <dgm:spPr/>
      <dgm:t>
        <a:bodyPr/>
        <a:lstStyle/>
        <a:p>
          <a:endParaRPr lang="hu-HU" sz="2600"/>
        </a:p>
      </dgm:t>
    </dgm:pt>
    <dgm:pt modelId="{B825AE69-E3A6-4C33-9AD4-2EB4489A8C78}" type="sibTrans" cxnId="{0D8B80A2-D2B1-4203-91E6-A7A71081D33C}">
      <dgm:prSet/>
      <dgm:spPr/>
      <dgm:t>
        <a:bodyPr/>
        <a:lstStyle/>
        <a:p>
          <a:endParaRPr lang="hu-HU" sz="2600"/>
        </a:p>
      </dgm:t>
    </dgm:pt>
    <dgm:pt modelId="{C406BA6E-C9F1-4E0B-8E9B-58576FFF8700}" type="pres">
      <dgm:prSet presAssocID="{4FA8CE3A-66C1-4901-852E-B5F4EA10B18D}" presName="Name0" presStyleCnt="0">
        <dgm:presLayoutVars>
          <dgm:dir/>
          <dgm:animLvl val="lvl"/>
          <dgm:resizeHandles val="exact"/>
        </dgm:presLayoutVars>
      </dgm:prSet>
      <dgm:spPr/>
    </dgm:pt>
    <dgm:pt modelId="{EE25583C-14C3-46FA-959F-BA598754DAA9}" type="pres">
      <dgm:prSet presAssocID="{A5C333C0-F46B-45D9-A6AD-A34B99F32ACB}" presName="linNode" presStyleCnt="0"/>
      <dgm:spPr/>
    </dgm:pt>
    <dgm:pt modelId="{39C8756F-A496-4FA9-AF9B-C34160B2EACF}" type="pres">
      <dgm:prSet presAssocID="{A5C333C0-F46B-45D9-A6AD-A34B99F32ACB}" presName="parentText" presStyleLbl="node1" presStyleIdx="0" presStyleCnt="5" custScaleX="107838" custLinFactY="8759" custLinFactNeighborX="825" custLinFactNeighborY="100000">
        <dgm:presLayoutVars>
          <dgm:chMax val="1"/>
          <dgm:bulletEnabled val="1"/>
        </dgm:presLayoutVars>
      </dgm:prSet>
      <dgm:spPr/>
    </dgm:pt>
    <dgm:pt modelId="{1C27024E-CA64-41A3-8891-30BFBEF292E8}" type="pres">
      <dgm:prSet presAssocID="{B1409FC8-3862-4512-AF0E-C466CF7805CE}" presName="sp" presStyleCnt="0"/>
      <dgm:spPr/>
    </dgm:pt>
    <dgm:pt modelId="{9A197527-2CD7-4F92-8BAB-BCC2B7F93B9B}" type="pres">
      <dgm:prSet presAssocID="{FF8F70D6-7F6B-453B-BBB0-A0A2A3450400}" presName="linNode" presStyleCnt="0"/>
      <dgm:spPr/>
    </dgm:pt>
    <dgm:pt modelId="{D1F9A92A-8490-4446-A8E2-9979C3225974}" type="pres">
      <dgm:prSet presAssocID="{FF8F70D6-7F6B-453B-BBB0-A0A2A3450400}" presName="parentText" presStyleLbl="node1" presStyleIdx="1" presStyleCnt="5" custScaleX="107315" custLinFactY="21383" custLinFactNeighborX="693" custLinFactNeighborY="100000">
        <dgm:presLayoutVars>
          <dgm:chMax val="1"/>
          <dgm:bulletEnabled val="1"/>
        </dgm:presLayoutVars>
      </dgm:prSet>
      <dgm:spPr/>
    </dgm:pt>
    <dgm:pt modelId="{3762B753-305B-4645-9B9E-FD17F3CD99E2}" type="pres">
      <dgm:prSet presAssocID="{12E1AE78-1A73-47C6-ADB1-F266A4DF02DD}" presName="sp" presStyleCnt="0"/>
      <dgm:spPr/>
    </dgm:pt>
    <dgm:pt modelId="{649F45A8-B320-4D8A-99C5-43AD68B418D4}" type="pres">
      <dgm:prSet presAssocID="{4E57B964-F92C-411E-BC89-EBD30EC947B0}" presName="linNode" presStyleCnt="0"/>
      <dgm:spPr/>
    </dgm:pt>
    <dgm:pt modelId="{FD373117-F61E-44B0-8EBE-98D115020BB3}" type="pres">
      <dgm:prSet presAssocID="{4E57B964-F92C-411E-BC89-EBD30EC947B0}" presName="parentText" presStyleLbl="node1" presStyleIdx="2" presStyleCnt="5" custScaleX="107418" custLinFactX="13848" custLinFactY="-2187" custLinFactNeighborX="100000" custLinFactNeighborY="-100000">
        <dgm:presLayoutVars>
          <dgm:chMax val="1"/>
          <dgm:bulletEnabled val="1"/>
        </dgm:presLayoutVars>
      </dgm:prSet>
      <dgm:spPr/>
    </dgm:pt>
    <dgm:pt modelId="{723FB746-75E8-48F3-A21E-8E647EF1EF81}" type="pres">
      <dgm:prSet presAssocID="{022DCAD0-B1A5-4278-B27E-18E010B812FD}" presName="sp" presStyleCnt="0"/>
      <dgm:spPr/>
    </dgm:pt>
    <dgm:pt modelId="{3B820FA1-A88C-4B9A-9862-F55BB81F51E9}" type="pres">
      <dgm:prSet presAssocID="{E2879EBE-A52D-4B3C-AB46-61FB4BCDB971}" presName="linNode" presStyleCnt="0"/>
      <dgm:spPr/>
    </dgm:pt>
    <dgm:pt modelId="{1A395F16-1B47-4052-8DCA-DAC17AF83804}" type="pres">
      <dgm:prSet presAssocID="{E2879EBE-A52D-4B3C-AB46-61FB4BCDB971}" presName="parentText" presStyleLbl="node1" presStyleIdx="3" presStyleCnt="5" custScaleX="106585" custLinFactX="14475" custLinFactNeighborX="100000" custLinFactNeighborY="-86390">
        <dgm:presLayoutVars>
          <dgm:chMax val="1"/>
          <dgm:bulletEnabled val="1"/>
        </dgm:presLayoutVars>
      </dgm:prSet>
      <dgm:spPr/>
    </dgm:pt>
    <dgm:pt modelId="{B9695736-E798-43DB-8071-9196ADE36F25}" type="pres">
      <dgm:prSet presAssocID="{A2B1866B-B901-4660-8C22-DA760D9CD591}" presName="sp" presStyleCnt="0"/>
      <dgm:spPr/>
    </dgm:pt>
    <dgm:pt modelId="{948DBBE1-A084-498A-BBB7-7CCD005AADD9}" type="pres">
      <dgm:prSet presAssocID="{81428BBE-110E-4A21-BB9F-34F6DBB620C4}" presName="linNode" presStyleCnt="0"/>
      <dgm:spPr/>
    </dgm:pt>
    <dgm:pt modelId="{C94F7B81-5E63-44ED-B2C4-A8DDE4A1AC77}" type="pres">
      <dgm:prSet presAssocID="{81428BBE-110E-4A21-BB9F-34F6DBB620C4}" presName="parentText" presStyleLbl="node1" presStyleIdx="4" presStyleCnt="5" custScaleX="221043" custLinFactNeighborY="-67107">
        <dgm:presLayoutVars>
          <dgm:chMax val="1"/>
          <dgm:bulletEnabled val="1"/>
        </dgm:presLayoutVars>
      </dgm:prSet>
      <dgm:spPr/>
    </dgm:pt>
  </dgm:ptLst>
  <dgm:cxnLst>
    <dgm:cxn modelId="{D071CB27-8A6B-4FBE-B45E-50AC3C25E791}" type="presOf" srcId="{4E57B964-F92C-411E-BC89-EBD30EC947B0}" destId="{FD373117-F61E-44B0-8EBE-98D115020BB3}" srcOrd="0" destOrd="0" presId="urn:microsoft.com/office/officeart/2005/8/layout/vList5"/>
    <dgm:cxn modelId="{5C22BF31-6138-4036-BE51-F5CA71365C4C}" srcId="{4FA8CE3A-66C1-4901-852E-B5F4EA10B18D}" destId="{4E57B964-F92C-411E-BC89-EBD30EC947B0}" srcOrd="2" destOrd="0" parTransId="{603421BF-61A7-48A1-8613-FB3248AC953C}" sibTransId="{022DCAD0-B1A5-4278-B27E-18E010B812FD}"/>
    <dgm:cxn modelId="{6EA99538-CA7E-459E-9E0F-ECB4139C41F7}" type="presOf" srcId="{A5C333C0-F46B-45D9-A6AD-A34B99F32ACB}" destId="{39C8756F-A496-4FA9-AF9B-C34160B2EACF}" srcOrd="0" destOrd="0" presId="urn:microsoft.com/office/officeart/2005/8/layout/vList5"/>
    <dgm:cxn modelId="{8997B139-1BC7-48C0-9602-3ED34BAC3F42}" type="presOf" srcId="{FF8F70D6-7F6B-453B-BBB0-A0A2A3450400}" destId="{D1F9A92A-8490-4446-A8E2-9979C3225974}" srcOrd="0" destOrd="0" presId="urn:microsoft.com/office/officeart/2005/8/layout/vList5"/>
    <dgm:cxn modelId="{E0150F65-5A14-4252-87D7-E0F4A14A9758}" type="presOf" srcId="{81428BBE-110E-4A21-BB9F-34F6DBB620C4}" destId="{C94F7B81-5E63-44ED-B2C4-A8DDE4A1AC77}" srcOrd="0" destOrd="0" presId="urn:microsoft.com/office/officeart/2005/8/layout/vList5"/>
    <dgm:cxn modelId="{07C37B6D-60A0-4ACC-BEF2-04F1736CCC23}" srcId="{4FA8CE3A-66C1-4901-852E-B5F4EA10B18D}" destId="{A5C333C0-F46B-45D9-A6AD-A34B99F32ACB}" srcOrd="0" destOrd="0" parTransId="{B29F0863-FEB4-4E6C-A04D-0072B15E9C08}" sibTransId="{B1409FC8-3862-4512-AF0E-C466CF7805CE}"/>
    <dgm:cxn modelId="{EFB60B7E-EAA0-47F8-BA57-1825443231F6}" srcId="{4FA8CE3A-66C1-4901-852E-B5F4EA10B18D}" destId="{FF8F70D6-7F6B-453B-BBB0-A0A2A3450400}" srcOrd="1" destOrd="0" parTransId="{5F6C8156-876A-453A-8254-3E2C78CABCFA}" sibTransId="{12E1AE78-1A73-47C6-ADB1-F266A4DF02DD}"/>
    <dgm:cxn modelId="{0D8B80A2-D2B1-4203-91E6-A7A71081D33C}" srcId="{4FA8CE3A-66C1-4901-852E-B5F4EA10B18D}" destId="{81428BBE-110E-4A21-BB9F-34F6DBB620C4}" srcOrd="4" destOrd="0" parTransId="{DFFE910F-10B2-4222-A11A-8274ECADF555}" sibTransId="{B825AE69-E3A6-4C33-9AD4-2EB4489A8C78}"/>
    <dgm:cxn modelId="{305195B0-6217-468C-956F-28A51D20D35B}" srcId="{4FA8CE3A-66C1-4901-852E-B5F4EA10B18D}" destId="{E2879EBE-A52D-4B3C-AB46-61FB4BCDB971}" srcOrd="3" destOrd="0" parTransId="{131FBD2B-67FB-420A-BC00-28F6CB96AD4D}" sibTransId="{A2B1866B-B901-4660-8C22-DA760D9CD591}"/>
    <dgm:cxn modelId="{9114F7DB-FB35-4B71-A847-22B8BE6391BB}" type="presOf" srcId="{4FA8CE3A-66C1-4901-852E-B5F4EA10B18D}" destId="{C406BA6E-C9F1-4E0B-8E9B-58576FFF8700}" srcOrd="0" destOrd="0" presId="urn:microsoft.com/office/officeart/2005/8/layout/vList5"/>
    <dgm:cxn modelId="{0C0E33FC-59E0-4872-AC4A-232DB6396C76}" type="presOf" srcId="{E2879EBE-A52D-4B3C-AB46-61FB4BCDB971}" destId="{1A395F16-1B47-4052-8DCA-DAC17AF83804}" srcOrd="0" destOrd="0" presId="urn:microsoft.com/office/officeart/2005/8/layout/vList5"/>
    <dgm:cxn modelId="{AA2BC7E8-9B0E-4F4F-87C6-BB5D1482CC7D}" type="presParOf" srcId="{C406BA6E-C9F1-4E0B-8E9B-58576FFF8700}" destId="{EE25583C-14C3-46FA-959F-BA598754DAA9}" srcOrd="0" destOrd="0" presId="urn:microsoft.com/office/officeart/2005/8/layout/vList5"/>
    <dgm:cxn modelId="{2D3CFA50-EA86-4E62-94FA-D1994F3EF280}" type="presParOf" srcId="{EE25583C-14C3-46FA-959F-BA598754DAA9}" destId="{39C8756F-A496-4FA9-AF9B-C34160B2EACF}" srcOrd="0" destOrd="0" presId="urn:microsoft.com/office/officeart/2005/8/layout/vList5"/>
    <dgm:cxn modelId="{240251DC-A687-4ACC-AD96-89C501E12039}" type="presParOf" srcId="{C406BA6E-C9F1-4E0B-8E9B-58576FFF8700}" destId="{1C27024E-CA64-41A3-8891-30BFBEF292E8}" srcOrd="1" destOrd="0" presId="urn:microsoft.com/office/officeart/2005/8/layout/vList5"/>
    <dgm:cxn modelId="{3820940D-11BD-4770-B4CD-8ED190F8D64E}" type="presParOf" srcId="{C406BA6E-C9F1-4E0B-8E9B-58576FFF8700}" destId="{9A197527-2CD7-4F92-8BAB-BCC2B7F93B9B}" srcOrd="2" destOrd="0" presId="urn:microsoft.com/office/officeart/2005/8/layout/vList5"/>
    <dgm:cxn modelId="{334D4A9D-40D9-476E-8196-B4A9A449F6A9}" type="presParOf" srcId="{9A197527-2CD7-4F92-8BAB-BCC2B7F93B9B}" destId="{D1F9A92A-8490-4446-A8E2-9979C3225974}" srcOrd="0" destOrd="0" presId="urn:microsoft.com/office/officeart/2005/8/layout/vList5"/>
    <dgm:cxn modelId="{526304A5-B061-4818-A833-BD2C0AF4E519}" type="presParOf" srcId="{C406BA6E-C9F1-4E0B-8E9B-58576FFF8700}" destId="{3762B753-305B-4645-9B9E-FD17F3CD99E2}" srcOrd="3" destOrd="0" presId="urn:microsoft.com/office/officeart/2005/8/layout/vList5"/>
    <dgm:cxn modelId="{08B915C0-5EA0-41E5-96BD-6C0BFFB1A985}" type="presParOf" srcId="{C406BA6E-C9F1-4E0B-8E9B-58576FFF8700}" destId="{649F45A8-B320-4D8A-99C5-43AD68B418D4}" srcOrd="4" destOrd="0" presId="urn:microsoft.com/office/officeart/2005/8/layout/vList5"/>
    <dgm:cxn modelId="{1FB0BE69-8E53-4961-98E2-698FE7017E40}" type="presParOf" srcId="{649F45A8-B320-4D8A-99C5-43AD68B418D4}" destId="{FD373117-F61E-44B0-8EBE-98D115020BB3}" srcOrd="0" destOrd="0" presId="urn:microsoft.com/office/officeart/2005/8/layout/vList5"/>
    <dgm:cxn modelId="{FD646D56-37BA-4BBD-BACF-4A6C24BE50C3}" type="presParOf" srcId="{C406BA6E-C9F1-4E0B-8E9B-58576FFF8700}" destId="{723FB746-75E8-48F3-A21E-8E647EF1EF81}" srcOrd="5" destOrd="0" presId="urn:microsoft.com/office/officeart/2005/8/layout/vList5"/>
    <dgm:cxn modelId="{E19C0D1B-1C18-4D68-A8CF-32AAE870944C}" type="presParOf" srcId="{C406BA6E-C9F1-4E0B-8E9B-58576FFF8700}" destId="{3B820FA1-A88C-4B9A-9862-F55BB81F51E9}" srcOrd="6" destOrd="0" presId="urn:microsoft.com/office/officeart/2005/8/layout/vList5"/>
    <dgm:cxn modelId="{90AFF8EB-4DD9-425E-AEE9-36D8B33B17FF}" type="presParOf" srcId="{3B820FA1-A88C-4B9A-9862-F55BB81F51E9}" destId="{1A395F16-1B47-4052-8DCA-DAC17AF83804}" srcOrd="0" destOrd="0" presId="urn:microsoft.com/office/officeart/2005/8/layout/vList5"/>
    <dgm:cxn modelId="{F7704090-54E3-402C-9664-76469F9703A2}" type="presParOf" srcId="{C406BA6E-C9F1-4E0B-8E9B-58576FFF8700}" destId="{B9695736-E798-43DB-8071-9196ADE36F25}" srcOrd="7" destOrd="0" presId="urn:microsoft.com/office/officeart/2005/8/layout/vList5"/>
    <dgm:cxn modelId="{4D3B5642-FF88-4650-B120-092F23B83DFC}" type="presParOf" srcId="{C406BA6E-C9F1-4E0B-8E9B-58576FFF8700}" destId="{948DBBE1-A084-498A-BBB7-7CCD005AADD9}" srcOrd="8" destOrd="0" presId="urn:microsoft.com/office/officeart/2005/8/layout/vList5"/>
    <dgm:cxn modelId="{678362A8-3A58-4A00-A0E4-E150A0E83A8B}" type="presParOf" srcId="{948DBBE1-A084-498A-BBB7-7CCD005AADD9}" destId="{C94F7B81-5E63-44ED-B2C4-A8DDE4A1AC7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E620EF-E8B4-4F73-87E6-2B2578FCAD06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FAC9F0AA-69C2-42C9-8E66-61A975D0CD99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2400"/>
            <a:t>Statisztikák megtekintése</a:t>
          </a:r>
        </a:p>
      </dgm:t>
    </dgm:pt>
    <dgm:pt modelId="{DF239146-0009-4E54-AB43-A95A751D75E2}" type="parTrans" cxnId="{CEB7C45A-0AC6-450C-A93F-A86EDDBFA7F9}">
      <dgm:prSet/>
      <dgm:spPr/>
      <dgm:t>
        <a:bodyPr/>
        <a:lstStyle/>
        <a:p>
          <a:endParaRPr lang="hu-HU" sz="2400"/>
        </a:p>
      </dgm:t>
    </dgm:pt>
    <dgm:pt modelId="{FC9EEC6F-FD8E-4A1B-B2E1-20BA5B44B73C}" type="sibTrans" cxnId="{CEB7C45A-0AC6-450C-A93F-A86EDDBFA7F9}">
      <dgm:prSet/>
      <dgm:spPr/>
      <dgm:t>
        <a:bodyPr/>
        <a:lstStyle/>
        <a:p>
          <a:endParaRPr lang="hu-HU" sz="2400"/>
        </a:p>
      </dgm:t>
    </dgm:pt>
    <dgm:pt modelId="{8F693FF1-BCA8-4720-95FF-86694A4E1095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2400"/>
            <a:t>Felhasználók és eszközeik kezelése</a:t>
          </a:r>
        </a:p>
      </dgm:t>
    </dgm:pt>
    <dgm:pt modelId="{813CD8CD-B50F-431B-949E-68F2753E85CF}" type="parTrans" cxnId="{A7A39AFB-9FD0-4292-8D1B-C05CD5741E7C}">
      <dgm:prSet/>
      <dgm:spPr/>
      <dgm:t>
        <a:bodyPr/>
        <a:lstStyle/>
        <a:p>
          <a:endParaRPr lang="hu-HU" sz="2400"/>
        </a:p>
      </dgm:t>
    </dgm:pt>
    <dgm:pt modelId="{28BABE85-38EE-4F96-929A-10E04B05BCCE}" type="sibTrans" cxnId="{A7A39AFB-9FD0-4292-8D1B-C05CD5741E7C}">
      <dgm:prSet/>
      <dgm:spPr/>
      <dgm:t>
        <a:bodyPr/>
        <a:lstStyle/>
        <a:p>
          <a:endParaRPr lang="hu-HU" sz="2400"/>
        </a:p>
      </dgm:t>
    </dgm:pt>
    <dgm:pt modelId="{E20302D4-E88C-4950-AB2A-BF5A0A790207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2400"/>
            <a:t>Hibajegyek kezelése</a:t>
          </a:r>
        </a:p>
      </dgm:t>
    </dgm:pt>
    <dgm:pt modelId="{C8AB0BBA-C223-4889-8319-45CAA3CE4363}" type="parTrans" cxnId="{40798A1C-4C1D-4AC5-AB17-28F6FFED34BC}">
      <dgm:prSet/>
      <dgm:spPr/>
      <dgm:t>
        <a:bodyPr/>
        <a:lstStyle/>
        <a:p>
          <a:endParaRPr lang="hu-HU" sz="2400"/>
        </a:p>
      </dgm:t>
    </dgm:pt>
    <dgm:pt modelId="{6C36CBDD-4D01-4FFD-A30F-FF293F194D57}" type="sibTrans" cxnId="{40798A1C-4C1D-4AC5-AB17-28F6FFED34BC}">
      <dgm:prSet/>
      <dgm:spPr/>
      <dgm:t>
        <a:bodyPr/>
        <a:lstStyle/>
        <a:p>
          <a:endParaRPr lang="hu-HU" sz="2400"/>
        </a:p>
      </dgm:t>
    </dgm:pt>
    <dgm:pt modelId="{D89EB7A8-1E12-4F6E-A969-342A86BC82FF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2400"/>
            <a:t>Töltőállomások</a:t>
          </a:r>
        </a:p>
      </dgm:t>
    </dgm:pt>
    <dgm:pt modelId="{111B69AC-7836-412B-A4F0-B3D6E77D0CB0}" type="parTrans" cxnId="{DE4D9472-7BD1-4506-A56F-F8CF36E4666E}">
      <dgm:prSet/>
      <dgm:spPr/>
      <dgm:t>
        <a:bodyPr/>
        <a:lstStyle/>
        <a:p>
          <a:endParaRPr lang="hu-HU" sz="2400"/>
        </a:p>
      </dgm:t>
    </dgm:pt>
    <dgm:pt modelId="{8AB6C73E-14AF-4379-AEE5-604A48AD315D}" type="sibTrans" cxnId="{DE4D9472-7BD1-4506-A56F-F8CF36E4666E}">
      <dgm:prSet/>
      <dgm:spPr/>
      <dgm:t>
        <a:bodyPr/>
        <a:lstStyle/>
        <a:p>
          <a:endParaRPr lang="hu-HU" sz="2400"/>
        </a:p>
      </dgm:t>
    </dgm:pt>
    <dgm:pt modelId="{FFFD3611-1B0A-40C0-93A7-5B1FE2AB82C1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2400"/>
            <a:t>Létrehozása</a:t>
          </a:r>
        </a:p>
      </dgm:t>
    </dgm:pt>
    <dgm:pt modelId="{852FBB14-8972-4B13-8D3F-2B6A36E7CDC2}" type="parTrans" cxnId="{75BB007F-1A0A-4C6C-B344-BAAB6F953B76}">
      <dgm:prSet/>
      <dgm:spPr/>
      <dgm:t>
        <a:bodyPr/>
        <a:lstStyle/>
        <a:p>
          <a:endParaRPr lang="hu-HU" sz="2400"/>
        </a:p>
      </dgm:t>
    </dgm:pt>
    <dgm:pt modelId="{C13468AC-74A2-4F9A-843E-CBA1BF595B48}" type="sibTrans" cxnId="{75BB007F-1A0A-4C6C-B344-BAAB6F953B76}">
      <dgm:prSet/>
      <dgm:spPr/>
      <dgm:t>
        <a:bodyPr/>
        <a:lstStyle/>
        <a:p>
          <a:endParaRPr lang="hu-HU" sz="2400"/>
        </a:p>
      </dgm:t>
    </dgm:pt>
    <dgm:pt modelId="{8B645362-674D-4246-8492-CEEE14455746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2400"/>
            <a:t>Módosítása</a:t>
          </a:r>
        </a:p>
      </dgm:t>
    </dgm:pt>
    <dgm:pt modelId="{7CA10DE4-1C13-4317-8A31-0614D4514C67}" type="parTrans" cxnId="{D14EA466-42ED-4C06-8092-60378D2134B0}">
      <dgm:prSet/>
      <dgm:spPr/>
      <dgm:t>
        <a:bodyPr/>
        <a:lstStyle/>
        <a:p>
          <a:endParaRPr lang="hu-HU" sz="2400"/>
        </a:p>
      </dgm:t>
    </dgm:pt>
    <dgm:pt modelId="{8E22E0C7-F28D-4C73-B76D-FE1DC19B61CC}" type="sibTrans" cxnId="{D14EA466-42ED-4C06-8092-60378D2134B0}">
      <dgm:prSet/>
      <dgm:spPr/>
      <dgm:t>
        <a:bodyPr/>
        <a:lstStyle/>
        <a:p>
          <a:endParaRPr lang="hu-HU" sz="2400"/>
        </a:p>
      </dgm:t>
    </dgm:pt>
    <dgm:pt modelId="{B3ABA81E-A8A1-4477-BDDA-6D70D2B37E0B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2400"/>
            <a:t>Törlése</a:t>
          </a:r>
        </a:p>
      </dgm:t>
    </dgm:pt>
    <dgm:pt modelId="{FD63C763-3538-400C-811D-A608DBC1A82C}" type="parTrans" cxnId="{75DEE8CC-E5C2-4EA1-BC12-1033BBCA2F99}">
      <dgm:prSet/>
      <dgm:spPr/>
      <dgm:t>
        <a:bodyPr/>
        <a:lstStyle/>
        <a:p>
          <a:endParaRPr lang="hu-HU" sz="2400"/>
        </a:p>
      </dgm:t>
    </dgm:pt>
    <dgm:pt modelId="{9DCF1E80-8F7D-46AD-A9A1-0F81F50C7ED3}" type="sibTrans" cxnId="{75DEE8CC-E5C2-4EA1-BC12-1033BBCA2F99}">
      <dgm:prSet/>
      <dgm:spPr/>
      <dgm:t>
        <a:bodyPr/>
        <a:lstStyle/>
        <a:p>
          <a:endParaRPr lang="hu-HU" sz="2400"/>
        </a:p>
      </dgm:t>
    </dgm:pt>
    <dgm:pt modelId="{30FE6FFA-B3DB-4380-A9BB-4C52E48957A2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2400"/>
            <a:t>Töltőcsatlakozó</a:t>
          </a:r>
        </a:p>
      </dgm:t>
    </dgm:pt>
    <dgm:pt modelId="{0FCF7063-71B9-4BF7-928F-9BE5FC899DE9}" type="parTrans" cxnId="{866524FB-49C7-4201-99DA-88243D3C22D0}">
      <dgm:prSet/>
      <dgm:spPr/>
      <dgm:t>
        <a:bodyPr/>
        <a:lstStyle/>
        <a:p>
          <a:endParaRPr lang="hu-HU" sz="2400"/>
        </a:p>
      </dgm:t>
    </dgm:pt>
    <dgm:pt modelId="{DC4CBA66-7EAF-409F-8EE2-F00D81F364E8}" type="sibTrans" cxnId="{866524FB-49C7-4201-99DA-88243D3C22D0}">
      <dgm:prSet/>
      <dgm:spPr/>
      <dgm:t>
        <a:bodyPr/>
        <a:lstStyle/>
        <a:p>
          <a:endParaRPr lang="hu-HU" sz="2400"/>
        </a:p>
      </dgm:t>
    </dgm:pt>
    <dgm:pt modelId="{7352D79B-EEFF-408F-AB29-13452B4C0D94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2400"/>
            <a:t>Létrehozása</a:t>
          </a:r>
        </a:p>
      </dgm:t>
    </dgm:pt>
    <dgm:pt modelId="{ADA3F66A-F786-4F24-9C13-CAA462649D0B}" type="parTrans" cxnId="{B21FD24A-E205-463D-890E-BE143106A2A5}">
      <dgm:prSet/>
      <dgm:spPr/>
      <dgm:t>
        <a:bodyPr/>
        <a:lstStyle/>
        <a:p>
          <a:endParaRPr lang="hu-HU" sz="2400"/>
        </a:p>
      </dgm:t>
    </dgm:pt>
    <dgm:pt modelId="{64ECEC0B-8928-4159-8DDA-CDC70440B23E}" type="sibTrans" cxnId="{B21FD24A-E205-463D-890E-BE143106A2A5}">
      <dgm:prSet/>
      <dgm:spPr/>
      <dgm:t>
        <a:bodyPr/>
        <a:lstStyle/>
        <a:p>
          <a:endParaRPr lang="hu-HU" sz="2400"/>
        </a:p>
      </dgm:t>
    </dgm:pt>
    <dgm:pt modelId="{3D3A5860-F2D2-4ACC-B03C-8320213B4CB6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2400"/>
            <a:t>Módosítása</a:t>
          </a:r>
        </a:p>
      </dgm:t>
    </dgm:pt>
    <dgm:pt modelId="{A30651B1-92CA-4E80-8B6F-8AA72A191CFF}" type="parTrans" cxnId="{096726DC-B24F-451B-AB13-9E77649A32B7}">
      <dgm:prSet/>
      <dgm:spPr/>
      <dgm:t>
        <a:bodyPr/>
        <a:lstStyle/>
        <a:p>
          <a:endParaRPr lang="hu-HU" sz="2400"/>
        </a:p>
      </dgm:t>
    </dgm:pt>
    <dgm:pt modelId="{29157569-CDBE-4FA3-946A-1A5A82212F24}" type="sibTrans" cxnId="{096726DC-B24F-451B-AB13-9E77649A32B7}">
      <dgm:prSet/>
      <dgm:spPr/>
      <dgm:t>
        <a:bodyPr/>
        <a:lstStyle/>
        <a:p>
          <a:endParaRPr lang="hu-HU" sz="2400"/>
        </a:p>
      </dgm:t>
    </dgm:pt>
    <dgm:pt modelId="{1BEA65F1-432F-4FC9-932B-1A9529AA5658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hu-HU" sz="2400"/>
            <a:t>Törlése</a:t>
          </a:r>
        </a:p>
      </dgm:t>
    </dgm:pt>
    <dgm:pt modelId="{95BB4A67-06B0-4E3D-AFF5-AD5FE98476F7}" type="parTrans" cxnId="{98EEFC3D-2F04-4A4F-B2DF-78B1593C9A53}">
      <dgm:prSet/>
      <dgm:spPr/>
      <dgm:t>
        <a:bodyPr/>
        <a:lstStyle/>
        <a:p>
          <a:endParaRPr lang="hu-HU" sz="2400"/>
        </a:p>
      </dgm:t>
    </dgm:pt>
    <dgm:pt modelId="{FFDC6840-A420-4B72-990B-97944FDFA548}" type="sibTrans" cxnId="{98EEFC3D-2F04-4A4F-B2DF-78B1593C9A53}">
      <dgm:prSet/>
      <dgm:spPr/>
      <dgm:t>
        <a:bodyPr/>
        <a:lstStyle/>
        <a:p>
          <a:endParaRPr lang="hu-HU" sz="2400"/>
        </a:p>
      </dgm:t>
    </dgm:pt>
    <dgm:pt modelId="{1FA2D756-C66E-40F8-88CB-766B48D479C2}" type="pres">
      <dgm:prSet presAssocID="{37E620EF-E8B4-4F73-87E6-2B2578FCAD06}" presName="diagram" presStyleCnt="0">
        <dgm:presLayoutVars>
          <dgm:dir/>
          <dgm:resizeHandles val="exact"/>
        </dgm:presLayoutVars>
      </dgm:prSet>
      <dgm:spPr/>
    </dgm:pt>
    <dgm:pt modelId="{2C73DEAC-C5AA-438F-9033-F585B9E2A769}" type="pres">
      <dgm:prSet presAssocID="{FAC9F0AA-69C2-42C9-8E66-61A975D0CD99}" presName="node" presStyleLbl="node1" presStyleIdx="0" presStyleCnt="5" custScaleX="32440" custScaleY="33780">
        <dgm:presLayoutVars>
          <dgm:bulletEnabled val="1"/>
        </dgm:presLayoutVars>
      </dgm:prSet>
      <dgm:spPr/>
    </dgm:pt>
    <dgm:pt modelId="{50CF71B2-DBB2-4ADB-94A5-AFD8BEF3F2D8}" type="pres">
      <dgm:prSet presAssocID="{FC9EEC6F-FD8E-4A1B-B2E1-20BA5B44B73C}" presName="sibTrans" presStyleCnt="0"/>
      <dgm:spPr/>
    </dgm:pt>
    <dgm:pt modelId="{6950D352-1C4F-4563-AA8E-1B17B5567FFB}" type="pres">
      <dgm:prSet presAssocID="{8F693FF1-BCA8-4720-95FF-86694A4E1095}" presName="node" presStyleLbl="node1" presStyleIdx="1" presStyleCnt="5" custScaleX="32440" custScaleY="33780">
        <dgm:presLayoutVars>
          <dgm:bulletEnabled val="1"/>
        </dgm:presLayoutVars>
      </dgm:prSet>
      <dgm:spPr/>
    </dgm:pt>
    <dgm:pt modelId="{84349575-394A-427C-824E-968FD8CD6B51}" type="pres">
      <dgm:prSet presAssocID="{28BABE85-38EE-4F96-929A-10E04B05BCCE}" presName="sibTrans" presStyleCnt="0"/>
      <dgm:spPr/>
    </dgm:pt>
    <dgm:pt modelId="{B7A69A3D-AEDF-45C7-9C72-644BEFF4D270}" type="pres">
      <dgm:prSet presAssocID="{E20302D4-E88C-4950-AB2A-BF5A0A790207}" presName="node" presStyleLbl="node1" presStyleIdx="2" presStyleCnt="5" custScaleX="32440" custScaleY="33780">
        <dgm:presLayoutVars>
          <dgm:bulletEnabled val="1"/>
        </dgm:presLayoutVars>
      </dgm:prSet>
      <dgm:spPr/>
    </dgm:pt>
    <dgm:pt modelId="{09199EE4-FC06-4FF6-8782-F5F2DD7470A1}" type="pres">
      <dgm:prSet presAssocID="{6C36CBDD-4D01-4FFD-A30F-FF293F194D57}" presName="sibTrans" presStyleCnt="0"/>
      <dgm:spPr/>
    </dgm:pt>
    <dgm:pt modelId="{3DE2C4CC-4435-446D-98DC-0B8777CE1896}" type="pres">
      <dgm:prSet presAssocID="{D89EB7A8-1E12-4F6E-A969-342A86BC82FF}" presName="node" presStyleLbl="node1" presStyleIdx="3" presStyleCnt="5" custScaleX="39520" custScaleY="43274">
        <dgm:presLayoutVars>
          <dgm:bulletEnabled val="1"/>
        </dgm:presLayoutVars>
      </dgm:prSet>
      <dgm:spPr/>
    </dgm:pt>
    <dgm:pt modelId="{5BD76826-852F-466B-89E8-93AD502267ED}" type="pres">
      <dgm:prSet presAssocID="{8AB6C73E-14AF-4379-AEE5-604A48AD315D}" presName="sibTrans" presStyleCnt="0"/>
      <dgm:spPr/>
    </dgm:pt>
    <dgm:pt modelId="{ED16C33B-C703-479E-9B6A-C798F25E8D1E}" type="pres">
      <dgm:prSet presAssocID="{30FE6FFA-B3DB-4380-A9BB-4C52E48957A2}" presName="node" presStyleLbl="node1" presStyleIdx="4" presStyleCnt="5" custScaleX="39520" custScaleY="43274">
        <dgm:presLayoutVars>
          <dgm:bulletEnabled val="1"/>
        </dgm:presLayoutVars>
      </dgm:prSet>
      <dgm:spPr/>
    </dgm:pt>
  </dgm:ptLst>
  <dgm:cxnLst>
    <dgm:cxn modelId="{55448F10-E205-444F-B542-FBCD0B96C3EA}" type="presOf" srcId="{30FE6FFA-B3DB-4380-A9BB-4C52E48957A2}" destId="{ED16C33B-C703-479E-9B6A-C798F25E8D1E}" srcOrd="0" destOrd="0" presId="urn:microsoft.com/office/officeart/2005/8/layout/default"/>
    <dgm:cxn modelId="{40798A1C-4C1D-4AC5-AB17-28F6FFED34BC}" srcId="{37E620EF-E8B4-4F73-87E6-2B2578FCAD06}" destId="{E20302D4-E88C-4950-AB2A-BF5A0A790207}" srcOrd="2" destOrd="0" parTransId="{C8AB0BBA-C223-4889-8319-45CAA3CE4363}" sibTransId="{6C36CBDD-4D01-4FFD-A30F-FF293F194D57}"/>
    <dgm:cxn modelId="{6143CA1C-8EC9-4AED-A17C-2AE524E354FB}" type="presOf" srcId="{7352D79B-EEFF-408F-AB29-13452B4C0D94}" destId="{ED16C33B-C703-479E-9B6A-C798F25E8D1E}" srcOrd="0" destOrd="1" presId="urn:microsoft.com/office/officeart/2005/8/layout/default"/>
    <dgm:cxn modelId="{8A615C1E-966B-4A3E-B2E7-9C7136ACB6D6}" type="presOf" srcId="{D89EB7A8-1E12-4F6E-A969-342A86BC82FF}" destId="{3DE2C4CC-4435-446D-98DC-0B8777CE1896}" srcOrd="0" destOrd="0" presId="urn:microsoft.com/office/officeart/2005/8/layout/default"/>
    <dgm:cxn modelId="{98EEFC3D-2F04-4A4F-B2DF-78B1593C9A53}" srcId="{30FE6FFA-B3DB-4380-A9BB-4C52E48957A2}" destId="{1BEA65F1-432F-4FC9-932B-1A9529AA5658}" srcOrd="2" destOrd="0" parTransId="{95BB4A67-06B0-4E3D-AFF5-AD5FE98476F7}" sibTransId="{FFDC6840-A420-4B72-990B-97944FDFA548}"/>
    <dgm:cxn modelId="{22A02B42-6324-4E7F-86A7-8AA2C6066631}" type="presOf" srcId="{37E620EF-E8B4-4F73-87E6-2B2578FCAD06}" destId="{1FA2D756-C66E-40F8-88CB-766B48D479C2}" srcOrd="0" destOrd="0" presId="urn:microsoft.com/office/officeart/2005/8/layout/default"/>
    <dgm:cxn modelId="{D14EA466-42ED-4C06-8092-60378D2134B0}" srcId="{D89EB7A8-1E12-4F6E-A969-342A86BC82FF}" destId="{8B645362-674D-4246-8492-CEEE14455746}" srcOrd="1" destOrd="0" parTransId="{7CA10DE4-1C13-4317-8A31-0614D4514C67}" sibTransId="{8E22E0C7-F28D-4C73-B76D-FE1DC19B61CC}"/>
    <dgm:cxn modelId="{B21FD24A-E205-463D-890E-BE143106A2A5}" srcId="{30FE6FFA-B3DB-4380-A9BB-4C52E48957A2}" destId="{7352D79B-EEFF-408F-AB29-13452B4C0D94}" srcOrd="0" destOrd="0" parTransId="{ADA3F66A-F786-4F24-9C13-CAA462649D0B}" sibTransId="{64ECEC0B-8928-4159-8DDA-CDC70440B23E}"/>
    <dgm:cxn modelId="{DE4D9472-7BD1-4506-A56F-F8CF36E4666E}" srcId="{37E620EF-E8B4-4F73-87E6-2B2578FCAD06}" destId="{D89EB7A8-1E12-4F6E-A969-342A86BC82FF}" srcOrd="3" destOrd="0" parTransId="{111B69AC-7836-412B-A4F0-B3D6E77D0CB0}" sibTransId="{8AB6C73E-14AF-4379-AEE5-604A48AD315D}"/>
    <dgm:cxn modelId="{CEB7C45A-0AC6-450C-A93F-A86EDDBFA7F9}" srcId="{37E620EF-E8B4-4F73-87E6-2B2578FCAD06}" destId="{FAC9F0AA-69C2-42C9-8E66-61A975D0CD99}" srcOrd="0" destOrd="0" parTransId="{DF239146-0009-4E54-AB43-A95A751D75E2}" sibTransId="{FC9EEC6F-FD8E-4A1B-B2E1-20BA5B44B73C}"/>
    <dgm:cxn modelId="{75BB007F-1A0A-4C6C-B344-BAAB6F953B76}" srcId="{D89EB7A8-1E12-4F6E-A969-342A86BC82FF}" destId="{FFFD3611-1B0A-40C0-93A7-5B1FE2AB82C1}" srcOrd="0" destOrd="0" parTransId="{852FBB14-8972-4B13-8D3F-2B6A36E7CDC2}" sibTransId="{C13468AC-74A2-4F9A-843E-CBA1BF595B48}"/>
    <dgm:cxn modelId="{5603979B-5C9A-4F6F-86B6-2D2F90F97E69}" type="presOf" srcId="{8B645362-674D-4246-8492-CEEE14455746}" destId="{3DE2C4CC-4435-446D-98DC-0B8777CE1896}" srcOrd="0" destOrd="2" presId="urn:microsoft.com/office/officeart/2005/8/layout/default"/>
    <dgm:cxn modelId="{AB1CB9A5-0D57-45F5-B192-08CEF581733F}" type="presOf" srcId="{3D3A5860-F2D2-4ACC-B03C-8320213B4CB6}" destId="{ED16C33B-C703-479E-9B6A-C798F25E8D1E}" srcOrd="0" destOrd="2" presId="urn:microsoft.com/office/officeart/2005/8/layout/default"/>
    <dgm:cxn modelId="{8EBD02A6-1C91-4040-8AE1-8B3BA71C5E34}" type="presOf" srcId="{FAC9F0AA-69C2-42C9-8E66-61A975D0CD99}" destId="{2C73DEAC-C5AA-438F-9033-F585B9E2A769}" srcOrd="0" destOrd="0" presId="urn:microsoft.com/office/officeart/2005/8/layout/default"/>
    <dgm:cxn modelId="{885A51AB-612A-4B6D-9995-D531628CC429}" type="presOf" srcId="{1BEA65F1-432F-4FC9-932B-1A9529AA5658}" destId="{ED16C33B-C703-479E-9B6A-C798F25E8D1E}" srcOrd="0" destOrd="3" presId="urn:microsoft.com/office/officeart/2005/8/layout/default"/>
    <dgm:cxn modelId="{F20173BA-8E47-4342-AF41-053C522D6F12}" type="presOf" srcId="{B3ABA81E-A8A1-4477-BDDA-6D70D2B37E0B}" destId="{3DE2C4CC-4435-446D-98DC-0B8777CE1896}" srcOrd="0" destOrd="3" presId="urn:microsoft.com/office/officeart/2005/8/layout/default"/>
    <dgm:cxn modelId="{75DEE8CC-E5C2-4EA1-BC12-1033BBCA2F99}" srcId="{D89EB7A8-1E12-4F6E-A969-342A86BC82FF}" destId="{B3ABA81E-A8A1-4477-BDDA-6D70D2B37E0B}" srcOrd="2" destOrd="0" parTransId="{FD63C763-3538-400C-811D-A608DBC1A82C}" sibTransId="{9DCF1E80-8F7D-46AD-A9A1-0F81F50C7ED3}"/>
    <dgm:cxn modelId="{F3012FD8-B0AE-4CAD-AEC1-C2A181A71573}" type="presOf" srcId="{FFFD3611-1B0A-40C0-93A7-5B1FE2AB82C1}" destId="{3DE2C4CC-4435-446D-98DC-0B8777CE1896}" srcOrd="0" destOrd="1" presId="urn:microsoft.com/office/officeart/2005/8/layout/default"/>
    <dgm:cxn modelId="{096726DC-B24F-451B-AB13-9E77649A32B7}" srcId="{30FE6FFA-B3DB-4380-A9BB-4C52E48957A2}" destId="{3D3A5860-F2D2-4ACC-B03C-8320213B4CB6}" srcOrd="1" destOrd="0" parTransId="{A30651B1-92CA-4E80-8B6F-8AA72A191CFF}" sibTransId="{29157569-CDBE-4FA3-946A-1A5A82212F24}"/>
    <dgm:cxn modelId="{9E07EEEB-41BF-480F-A484-DC87238FF977}" type="presOf" srcId="{8F693FF1-BCA8-4720-95FF-86694A4E1095}" destId="{6950D352-1C4F-4563-AA8E-1B17B5567FFB}" srcOrd="0" destOrd="0" presId="urn:microsoft.com/office/officeart/2005/8/layout/default"/>
    <dgm:cxn modelId="{6D3809ED-06B2-4004-A1BC-98DF41640032}" type="presOf" srcId="{E20302D4-E88C-4950-AB2A-BF5A0A790207}" destId="{B7A69A3D-AEDF-45C7-9C72-644BEFF4D270}" srcOrd="0" destOrd="0" presId="urn:microsoft.com/office/officeart/2005/8/layout/default"/>
    <dgm:cxn modelId="{866524FB-49C7-4201-99DA-88243D3C22D0}" srcId="{37E620EF-E8B4-4F73-87E6-2B2578FCAD06}" destId="{30FE6FFA-B3DB-4380-A9BB-4C52E48957A2}" srcOrd="4" destOrd="0" parTransId="{0FCF7063-71B9-4BF7-928F-9BE5FC899DE9}" sibTransId="{DC4CBA66-7EAF-409F-8EE2-F00D81F364E8}"/>
    <dgm:cxn modelId="{A7A39AFB-9FD0-4292-8D1B-C05CD5741E7C}" srcId="{37E620EF-E8B4-4F73-87E6-2B2578FCAD06}" destId="{8F693FF1-BCA8-4720-95FF-86694A4E1095}" srcOrd="1" destOrd="0" parTransId="{813CD8CD-B50F-431B-949E-68F2753E85CF}" sibTransId="{28BABE85-38EE-4F96-929A-10E04B05BCCE}"/>
    <dgm:cxn modelId="{E22CE13C-4FC3-4BD1-AE6F-9091B6B6F566}" type="presParOf" srcId="{1FA2D756-C66E-40F8-88CB-766B48D479C2}" destId="{2C73DEAC-C5AA-438F-9033-F585B9E2A769}" srcOrd="0" destOrd="0" presId="urn:microsoft.com/office/officeart/2005/8/layout/default"/>
    <dgm:cxn modelId="{9DAA3282-73B9-4E76-BDB3-FD034FC9CB12}" type="presParOf" srcId="{1FA2D756-C66E-40F8-88CB-766B48D479C2}" destId="{50CF71B2-DBB2-4ADB-94A5-AFD8BEF3F2D8}" srcOrd="1" destOrd="0" presId="urn:microsoft.com/office/officeart/2005/8/layout/default"/>
    <dgm:cxn modelId="{EC26D090-B8CB-483A-B6C0-489200652BBC}" type="presParOf" srcId="{1FA2D756-C66E-40F8-88CB-766B48D479C2}" destId="{6950D352-1C4F-4563-AA8E-1B17B5567FFB}" srcOrd="2" destOrd="0" presId="urn:microsoft.com/office/officeart/2005/8/layout/default"/>
    <dgm:cxn modelId="{06C8970A-57FF-464D-B29F-57A4AC903296}" type="presParOf" srcId="{1FA2D756-C66E-40F8-88CB-766B48D479C2}" destId="{84349575-394A-427C-824E-968FD8CD6B51}" srcOrd="3" destOrd="0" presId="urn:microsoft.com/office/officeart/2005/8/layout/default"/>
    <dgm:cxn modelId="{AADCBCAE-4815-42F5-B682-9B02C1DB34D3}" type="presParOf" srcId="{1FA2D756-C66E-40F8-88CB-766B48D479C2}" destId="{B7A69A3D-AEDF-45C7-9C72-644BEFF4D270}" srcOrd="4" destOrd="0" presId="urn:microsoft.com/office/officeart/2005/8/layout/default"/>
    <dgm:cxn modelId="{79EE6266-B7DD-409D-B2BF-7A16D1C74C0C}" type="presParOf" srcId="{1FA2D756-C66E-40F8-88CB-766B48D479C2}" destId="{09199EE4-FC06-4FF6-8782-F5F2DD7470A1}" srcOrd="5" destOrd="0" presId="urn:microsoft.com/office/officeart/2005/8/layout/default"/>
    <dgm:cxn modelId="{788F4445-7E02-4191-81AE-CBC77D3A0B57}" type="presParOf" srcId="{1FA2D756-C66E-40F8-88CB-766B48D479C2}" destId="{3DE2C4CC-4435-446D-98DC-0B8777CE1896}" srcOrd="6" destOrd="0" presId="urn:microsoft.com/office/officeart/2005/8/layout/default"/>
    <dgm:cxn modelId="{10C35DB8-FBF8-4DF8-82FC-8EEF60EC09D4}" type="presParOf" srcId="{1FA2D756-C66E-40F8-88CB-766B48D479C2}" destId="{5BD76826-852F-466B-89E8-93AD502267ED}" srcOrd="7" destOrd="0" presId="urn:microsoft.com/office/officeart/2005/8/layout/default"/>
    <dgm:cxn modelId="{A0240FE6-63EB-45BC-B5BE-301814890B98}" type="presParOf" srcId="{1FA2D756-C66E-40F8-88CB-766B48D479C2}" destId="{ED16C33B-C703-479E-9B6A-C798F25E8D1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43EECF-7E4C-437E-927D-13FD714D43BE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2CADEFDC-789C-4F69-AC76-A46896D269C4}">
      <dgm:prSet custT="1"/>
      <dgm:spPr>
        <a:solidFill>
          <a:srgbClr val="67E66D"/>
        </a:solidFill>
        <a:ln>
          <a:solidFill>
            <a:schemeClr val="tx1"/>
          </a:solidFill>
        </a:ln>
      </dgm:spPr>
      <dgm:t>
        <a:bodyPr/>
        <a:lstStyle/>
        <a:p>
          <a:r>
            <a:rPr lang="hu-HU" sz="2000" b="1">
              <a:solidFill>
                <a:schemeClr val="tx1"/>
              </a:solidFill>
            </a:rPr>
            <a:t>Felhasználó</a:t>
          </a:r>
        </a:p>
      </dgm:t>
    </dgm:pt>
    <dgm:pt modelId="{BC42E6A3-B16F-42B6-AB6E-E47024C238C5}" type="parTrans" cxnId="{AE190EF8-40D3-4088-9C34-F9EDE0034685}">
      <dgm:prSet/>
      <dgm:spPr/>
      <dgm:t>
        <a:bodyPr/>
        <a:lstStyle/>
        <a:p>
          <a:endParaRPr lang="hu-HU" sz="2000"/>
        </a:p>
      </dgm:t>
    </dgm:pt>
    <dgm:pt modelId="{0BAEC764-7AD4-46DE-BA64-5D518B3A1420}" type="sibTrans" cxnId="{AE190EF8-40D3-4088-9C34-F9EDE0034685}">
      <dgm:prSet/>
      <dgm:spPr/>
      <dgm:t>
        <a:bodyPr/>
        <a:lstStyle/>
        <a:p>
          <a:endParaRPr lang="hu-HU" sz="2000"/>
        </a:p>
      </dgm:t>
    </dgm:pt>
    <dgm:pt modelId="{08A67015-5E86-455F-B9CD-2696C25B699A}">
      <dgm:prSet custT="1"/>
      <dgm:spPr/>
      <dgm:t>
        <a:bodyPr/>
        <a:lstStyle/>
        <a:p>
          <a:r>
            <a:rPr lang="hu-HU" sz="2000"/>
            <a:t>Be és kijelentkezés</a:t>
          </a:r>
        </a:p>
      </dgm:t>
    </dgm:pt>
    <dgm:pt modelId="{BE5F3001-8870-4D6F-93C9-B04E3279C03E}" type="parTrans" cxnId="{172A8D32-676F-47E1-86F7-F3201E3B1B45}">
      <dgm:prSet/>
      <dgm:spPr/>
      <dgm:t>
        <a:bodyPr/>
        <a:lstStyle/>
        <a:p>
          <a:endParaRPr lang="hu-HU" sz="2000"/>
        </a:p>
      </dgm:t>
    </dgm:pt>
    <dgm:pt modelId="{3D8B5F84-F062-4924-AE39-85396700152A}" type="sibTrans" cxnId="{172A8D32-676F-47E1-86F7-F3201E3B1B45}">
      <dgm:prSet/>
      <dgm:spPr/>
      <dgm:t>
        <a:bodyPr/>
        <a:lstStyle/>
        <a:p>
          <a:endParaRPr lang="hu-HU" sz="2000"/>
        </a:p>
      </dgm:t>
    </dgm:pt>
    <dgm:pt modelId="{E23DA416-BB31-4796-A065-702F9AD7A0BD}">
      <dgm:prSet custT="1"/>
      <dgm:spPr/>
      <dgm:t>
        <a:bodyPr/>
        <a:lstStyle/>
        <a:p>
          <a:r>
            <a:rPr lang="hu-HU" sz="2000"/>
            <a:t>Adatok módosítása</a:t>
          </a:r>
        </a:p>
      </dgm:t>
    </dgm:pt>
    <dgm:pt modelId="{837969ED-E414-4F9C-BE20-A5CBBEAB8EB1}" type="parTrans" cxnId="{3104F1C3-9D1B-4589-9E73-9B7A3B728348}">
      <dgm:prSet/>
      <dgm:spPr/>
      <dgm:t>
        <a:bodyPr/>
        <a:lstStyle/>
        <a:p>
          <a:endParaRPr lang="hu-HU" sz="2000"/>
        </a:p>
      </dgm:t>
    </dgm:pt>
    <dgm:pt modelId="{2C4B675B-A985-45B8-A1FC-E74E86A9C28F}" type="sibTrans" cxnId="{3104F1C3-9D1B-4589-9E73-9B7A3B728348}">
      <dgm:prSet/>
      <dgm:spPr/>
      <dgm:t>
        <a:bodyPr/>
        <a:lstStyle/>
        <a:p>
          <a:endParaRPr lang="hu-HU" sz="2000"/>
        </a:p>
      </dgm:t>
    </dgm:pt>
    <dgm:pt modelId="{2AB08FFD-3228-4F1F-A948-D3FEC8CCE2E5}">
      <dgm:prSet custT="1"/>
      <dgm:spPr/>
      <dgm:t>
        <a:bodyPr/>
        <a:lstStyle/>
        <a:p>
          <a:r>
            <a:rPr lang="hu-HU" sz="2000"/>
            <a:t>Töltések követése</a:t>
          </a:r>
        </a:p>
      </dgm:t>
    </dgm:pt>
    <dgm:pt modelId="{CCF1C9CD-7543-4948-9449-6BE21F2D05B9}" type="parTrans" cxnId="{0BFE9204-09D2-4CA8-96B5-C11EF26743F1}">
      <dgm:prSet/>
      <dgm:spPr/>
      <dgm:t>
        <a:bodyPr/>
        <a:lstStyle/>
        <a:p>
          <a:endParaRPr lang="hu-HU" sz="2000"/>
        </a:p>
      </dgm:t>
    </dgm:pt>
    <dgm:pt modelId="{DAB24111-14E2-4FBB-991C-3798A7C01AD2}" type="sibTrans" cxnId="{0BFE9204-09D2-4CA8-96B5-C11EF26743F1}">
      <dgm:prSet/>
      <dgm:spPr/>
      <dgm:t>
        <a:bodyPr/>
        <a:lstStyle/>
        <a:p>
          <a:endParaRPr lang="hu-HU" sz="2000"/>
        </a:p>
      </dgm:t>
    </dgm:pt>
    <dgm:pt modelId="{5E47B724-98DF-4C04-9001-8D7E95394A7F}">
      <dgm:prSet custT="1"/>
      <dgm:spPr>
        <a:solidFill>
          <a:srgbClr val="67E66D"/>
        </a:solidFill>
        <a:ln>
          <a:solidFill>
            <a:schemeClr val="tx1"/>
          </a:solidFill>
        </a:ln>
      </dgm:spPr>
      <dgm:t>
        <a:bodyPr/>
        <a:lstStyle/>
        <a:p>
          <a:r>
            <a:rPr lang="hu-HU" sz="2000" b="1">
              <a:solidFill>
                <a:schemeClr val="tx1"/>
              </a:solidFill>
            </a:rPr>
            <a:t>Eszközei</a:t>
          </a:r>
        </a:p>
      </dgm:t>
    </dgm:pt>
    <dgm:pt modelId="{0FCEACB7-9BE3-4202-8CCB-22F659BE2353}" type="parTrans" cxnId="{2CA656DA-52DC-4012-AA05-E46094B05D10}">
      <dgm:prSet/>
      <dgm:spPr/>
      <dgm:t>
        <a:bodyPr/>
        <a:lstStyle/>
        <a:p>
          <a:endParaRPr lang="hu-HU" sz="2000"/>
        </a:p>
      </dgm:t>
    </dgm:pt>
    <dgm:pt modelId="{A3E20ACE-EFA3-4B75-8B56-CD511B1D37AA}" type="sibTrans" cxnId="{2CA656DA-52DC-4012-AA05-E46094B05D10}">
      <dgm:prSet/>
      <dgm:spPr/>
      <dgm:t>
        <a:bodyPr/>
        <a:lstStyle/>
        <a:p>
          <a:endParaRPr lang="hu-HU" sz="2000"/>
        </a:p>
      </dgm:t>
    </dgm:pt>
    <dgm:pt modelId="{36A4E6B1-FD99-4DC0-8286-3DD6FD0373B3}">
      <dgm:prSet custT="1"/>
      <dgm:spPr/>
      <dgm:t>
        <a:bodyPr/>
        <a:lstStyle/>
        <a:p>
          <a:r>
            <a:rPr lang="hu-HU" sz="2000"/>
            <a:t>Hozzáadása</a:t>
          </a:r>
        </a:p>
      </dgm:t>
    </dgm:pt>
    <dgm:pt modelId="{EEEDE861-F407-4361-BBFB-78C012CAF8D5}" type="parTrans" cxnId="{ED70BD74-534F-41D8-98C7-618CBDFF0C74}">
      <dgm:prSet/>
      <dgm:spPr/>
      <dgm:t>
        <a:bodyPr/>
        <a:lstStyle/>
        <a:p>
          <a:endParaRPr lang="hu-HU" sz="2000"/>
        </a:p>
      </dgm:t>
    </dgm:pt>
    <dgm:pt modelId="{C748C130-60D2-4B9C-A7D6-C7B1F24ACDF0}" type="sibTrans" cxnId="{ED70BD74-534F-41D8-98C7-618CBDFF0C74}">
      <dgm:prSet/>
      <dgm:spPr/>
      <dgm:t>
        <a:bodyPr/>
        <a:lstStyle/>
        <a:p>
          <a:endParaRPr lang="hu-HU" sz="2000"/>
        </a:p>
      </dgm:t>
    </dgm:pt>
    <dgm:pt modelId="{89D85A5F-D65D-464F-B391-847D8C81C503}">
      <dgm:prSet custT="1"/>
      <dgm:spPr/>
      <dgm:t>
        <a:bodyPr/>
        <a:lstStyle/>
        <a:p>
          <a:r>
            <a:rPr lang="hu-HU" sz="2000"/>
            <a:t>Módosítása</a:t>
          </a:r>
        </a:p>
      </dgm:t>
    </dgm:pt>
    <dgm:pt modelId="{A7930836-A561-49C0-BC59-138AB951C03A}" type="parTrans" cxnId="{9DA1EA1F-F7B2-41B6-8C58-10E1172860E8}">
      <dgm:prSet/>
      <dgm:spPr/>
      <dgm:t>
        <a:bodyPr/>
        <a:lstStyle/>
        <a:p>
          <a:endParaRPr lang="hu-HU" sz="2000"/>
        </a:p>
      </dgm:t>
    </dgm:pt>
    <dgm:pt modelId="{29955B73-0251-44FC-9985-63DADC959DD3}" type="sibTrans" cxnId="{9DA1EA1F-F7B2-41B6-8C58-10E1172860E8}">
      <dgm:prSet/>
      <dgm:spPr/>
      <dgm:t>
        <a:bodyPr/>
        <a:lstStyle/>
        <a:p>
          <a:endParaRPr lang="hu-HU" sz="2000"/>
        </a:p>
      </dgm:t>
    </dgm:pt>
    <dgm:pt modelId="{76AF19E6-0F01-429C-9977-065D3287E9C5}">
      <dgm:prSet custT="1"/>
      <dgm:spPr/>
      <dgm:t>
        <a:bodyPr/>
        <a:lstStyle/>
        <a:p>
          <a:r>
            <a:rPr lang="hu-HU" sz="2000"/>
            <a:t>Törlése</a:t>
          </a:r>
        </a:p>
      </dgm:t>
    </dgm:pt>
    <dgm:pt modelId="{2A11E756-0F70-4CC8-9F1B-6AF72F9CBBD6}" type="parTrans" cxnId="{6C349F10-F17F-4B16-B940-177D11507C55}">
      <dgm:prSet/>
      <dgm:spPr/>
      <dgm:t>
        <a:bodyPr/>
        <a:lstStyle/>
        <a:p>
          <a:endParaRPr lang="hu-HU" sz="2000"/>
        </a:p>
      </dgm:t>
    </dgm:pt>
    <dgm:pt modelId="{CDEC02C5-8783-439D-B7DE-04FC7358A567}" type="sibTrans" cxnId="{6C349F10-F17F-4B16-B940-177D11507C55}">
      <dgm:prSet/>
      <dgm:spPr/>
      <dgm:t>
        <a:bodyPr/>
        <a:lstStyle/>
        <a:p>
          <a:endParaRPr lang="hu-HU" sz="2000"/>
        </a:p>
      </dgm:t>
    </dgm:pt>
    <dgm:pt modelId="{09042591-AB18-465B-949B-ABCD6BB9E50C}">
      <dgm:prSet custT="1"/>
      <dgm:spPr/>
      <dgm:t>
        <a:bodyPr/>
        <a:lstStyle/>
        <a:p>
          <a:r>
            <a:rPr lang="hu-HU" sz="2000"/>
            <a:t>Keresése</a:t>
          </a:r>
        </a:p>
      </dgm:t>
    </dgm:pt>
    <dgm:pt modelId="{6F3AEBEC-45B3-43D5-8E6E-DE039A3973B6}" type="parTrans" cxnId="{DAB49AE9-5830-466B-885E-B6AA558B9630}">
      <dgm:prSet/>
      <dgm:spPr/>
      <dgm:t>
        <a:bodyPr/>
        <a:lstStyle/>
        <a:p>
          <a:endParaRPr lang="hu-HU" sz="2000"/>
        </a:p>
      </dgm:t>
    </dgm:pt>
    <dgm:pt modelId="{F864B898-8EB2-4E88-9B59-79AF08878C7E}" type="sibTrans" cxnId="{DAB49AE9-5830-466B-885E-B6AA558B9630}">
      <dgm:prSet/>
      <dgm:spPr/>
      <dgm:t>
        <a:bodyPr/>
        <a:lstStyle/>
        <a:p>
          <a:endParaRPr lang="hu-HU" sz="2000"/>
        </a:p>
      </dgm:t>
    </dgm:pt>
    <dgm:pt modelId="{2E3316F4-7F06-48B8-8B68-772A0E8A409B}">
      <dgm:prSet custT="1"/>
      <dgm:spPr>
        <a:solidFill>
          <a:srgbClr val="67E66D"/>
        </a:solidFill>
        <a:ln>
          <a:solidFill>
            <a:schemeClr val="tx1"/>
          </a:solidFill>
        </a:ln>
      </dgm:spPr>
      <dgm:t>
        <a:bodyPr/>
        <a:lstStyle/>
        <a:p>
          <a:r>
            <a:rPr lang="hu-HU" sz="2000" b="1">
              <a:solidFill>
                <a:schemeClr val="tx1"/>
              </a:solidFill>
            </a:rPr>
            <a:t>Töltőállomás</a:t>
          </a:r>
        </a:p>
      </dgm:t>
    </dgm:pt>
    <dgm:pt modelId="{EAAFE4EE-6F58-4E56-AD6E-73A85E325B93}" type="parTrans" cxnId="{67396322-FD3C-406B-B37C-09C58B596D00}">
      <dgm:prSet/>
      <dgm:spPr/>
      <dgm:t>
        <a:bodyPr/>
        <a:lstStyle/>
        <a:p>
          <a:endParaRPr lang="hu-HU" sz="2000"/>
        </a:p>
      </dgm:t>
    </dgm:pt>
    <dgm:pt modelId="{7B08972E-9BEF-453C-A6B9-06696C4F6F90}" type="sibTrans" cxnId="{67396322-FD3C-406B-B37C-09C58B596D00}">
      <dgm:prSet/>
      <dgm:spPr/>
      <dgm:t>
        <a:bodyPr/>
        <a:lstStyle/>
        <a:p>
          <a:endParaRPr lang="hu-HU" sz="2000"/>
        </a:p>
      </dgm:t>
    </dgm:pt>
    <dgm:pt modelId="{C679A3F5-4573-4655-8626-445C82CE3469}">
      <dgm:prSet custT="1"/>
      <dgm:spPr/>
      <dgm:t>
        <a:bodyPr/>
        <a:lstStyle/>
        <a:p>
          <a:r>
            <a:rPr lang="hu-HU" sz="2000"/>
            <a:t>Keresése</a:t>
          </a:r>
        </a:p>
      </dgm:t>
    </dgm:pt>
    <dgm:pt modelId="{92263017-D927-4F4F-8782-B9BB53D2C3D5}" type="sibTrans" cxnId="{CB896FFC-BD1C-4592-AA60-65F6E8E9E800}">
      <dgm:prSet/>
      <dgm:spPr/>
      <dgm:t>
        <a:bodyPr/>
        <a:lstStyle/>
        <a:p>
          <a:endParaRPr lang="hu-HU" sz="2000"/>
        </a:p>
      </dgm:t>
    </dgm:pt>
    <dgm:pt modelId="{F61961E5-4C21-4040-91C4-A12B914F5C07}" type="parTrans" cxnId="{CB896FFC-BD1C-4592-AA60-65F6E8E9E800}">
      <dgm:prSet/>
      <dgm:spPr/>
      <dgm:t>
        <a:bodyPr/>
        <a:lstStyle/>
        <a:p>
          <a:endParaRPr lang="hu-HU" sz="2000"/>
        </a:p>
      </dgm:t>
    </dgm:pt>
    <dgm:pt modelId="{718A2F0C-59FD-49ED-B426-189AC0235061}">
      <dgm:prSet custT="1"/>
      <dgm:spPr/>
      <dgm:t>
        <a:bodyPr/>
        <a:lstStyle/>
        <a:p>
          <a:r>
            <a:rPr lang="hu-HU" sz="2000"/>
            <a:t>Térképen megtekintés</a:t>
          </a:r>
        </a:p>
      </dgm:t>
    </dgm:pt>
    <dgm:pt modelId="{368F7EAE-4ED8-469A-9D7F-FF5A30F3DDA9}" type="sibTrans" cxnId="{EA0AB7F5-75FA-4BAB-A6F6-2205B2837B02}">
      <dgm:prSet/>
      <dgm:spPr/>
      <dgm:t>
        <a:bodyPr/>
        <a:lstStyle/>
        <a:p>
          <a:endParaRPr lang="hu-HU" sz="2000"/>
        </a:p>
      </dgm:t>
    </dgm:pt>
    <dgm:pt modelId="{E9A7318B-7275-4467-BABD-4EC15AD2EF3F}" type="parTrans" cxnId="{EA0AB7F5-75FA-4BAB-A6F6-2205B2837B02}">
      <dgm:prSet/>
      <dgm:spPr/>
      <dgm:t>
        <a:bodyPr/>
        <a:lstStyle/>
        <a:p>
          <a:endParaRPr lang="hu-HU" sz="2000"/>
        </a:p>
      </dgm:t>
    </dgm:pt>
    <dgm:pt modelId="{B7A1E6FA-6059-4A66-BBCE-4B9E96DDEEE4}">
      <dgm:prSet custT="1"/>
      <dgm:spPr/>
      <dgm:t>
        <a:bodyPr/>
        <a:lstStyle/>
        <a:p>
          <a:r>
            <a:rPr lang="hu-HU" sz="2000"/>
            <a:t>Kiválasztása</a:t>
          </a:r>
        </a:p>
      </dgm:t>
    </dgm:pt>
    <dgm:pt modelId="{ACDFAB96-6108-4C0F-8829-58F065C6FB45}" type="sibTrans" cxnId="{1BC5023A-32C5-4ECA-9294-B9A9CAF5FFDE}">
      <dgm:prSet/>
      <dgm:spPr/>
      <dgm:t>
        <a:bodyPr/>
        <a:lstStyle/>
        <a:p>
          <a:endParaRPr lang="hu-HU" sz="2000"/>
        </a:p>
      </dgm:t>
    </dgm:pt>
    <dgm:pt modelId="{E0FE5E5D-3F90-4B77-874E-E7CDDD7FCDD5}" type="parTrans" cxnId="{1BC5023A-32C5-4ECA-9294-B9A9CAF5FFDE}">
      <dgm:prSet/>
      <dgm:spPr/>
      <dgm:t>
        <a:bodyPr/>
        <a:lstStyle/>
        <a:p>
          <a:endParaRPr lang="hu-HU" sz="2000"/>
        </a:p>
      </dgm:t>
    </dgm:pt>
    <dgm:pt modelId="{EA92618D-365F-49FC-89AF-22592B613BE2}">
      <dgm:prSet custT="1"/>
      <dgm:spPr/>
      <dgm:t>
        <a:bodyPr/>
        <a:lstStyle/>
        <a:p>
          <a:r>
            <a:rPr lang="hu-HU" sz="2000"/>
            <a:t>Töltőcsatlakozó kiválasztása</a:t>
          </a:r>
        </a:p>
      </dgm:t>
    </dgm:pt>
    <dgm:pt modelId="{D2E4FC17-FFCE-4004-BA21-0143AC5FDA99}" type="sibTrans" cxnId="{879CAB06-5BF9-466D-BECF-A2263B110621}">
      <dgm:prSet/>
      <dgm:spPr/>
      <dgm:t>
        <a:bodyPr/>
        <a:lstStyle/>
        <a:p>
          <a:endParaRPr lang="hu-HU" sz="2000"/>
        </a:p>
      </dgm:t>
    </dgm:pt>
    <dgm:pt modelId="{5674A115-4240-4A22-95EE-0B912A9CD238}" type="parTrans" cxnId="{879CAB06-5BF9-466D-BECF-A2263B110621}">
      <dgm:prSet/>
      <dgm:spPr/>
      <dgm:t>
        <a:bodyPr/>
        <a:lstStyle/>
        <a:p>
          <a:endParaRPr lang="hu-HU" sz="2000"/>
        </a:p>
      </dgm:t>
    </dgm:pt>
    <dgm:pt modelId="{45DBFA00-054D-4A75-B11F-EFD4D3633717}" type="pres">
      <dgm:prSet presAssocID="{A043EECF-7E4C-437E-927D-13FD714D43B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1DB9F81-FDAB-4FB5-A8E8-2953A7DCF488}" type="pres">
      <dgm:prSet presAssocID="{2CADEFDC-789C-4F69-AC76-A46896D269C4}" presName="hierRoot1" presStyleCnt="0">
        <dgm:presLayoutVars>
          <dgm:hierBranch val="init"/>
        </dgm:presLayoutVars>
      </dgm:prSet>
      <dgm:spPr/>
    </dgm:pt>
    <dgm:pt modelId="{3FE44A2B-477D-419C-8876-E98112ABB16E}" type="pres">
      <dgm:prSet presAssocID="{2CADEFDC-789C-4F69-AC76-A46896D269C4}" presName="rootComposite1" presStyleCnt="0"/>
      <dgm:spPr/>
    </dgm:pt>
    <dgm:pt modelId="{342B8962-A8EA-41A2-9CD3-343E4E225FBD}" type="pres">
      <dgm:prSet presAssocID="{2CADEFDC-789C-4F69-AC76-A46896D269C4}" presName="rootText1" presStyleLbl="node0" presStyleIdx="0" presStyleCnt="1" custScaleX="148195" custLinFactNeighborX="-60135" custLinFactNeighborY="389">
        <dgm:presLayoutVars>
          <dgm:chPref val="3"/>
        </dgm:presLayoutVars>
      </dgm:prSet>
      <dgm:spPr/>
    </dgm:pt>
    <dgm:pt modelId="{A4D60847-B4C4-4A43-A808-A32047ABBAFC}" type="pres">
      <dgm:prSet presAssocID="{2CADEFDC-789C-4F69-AC76-A46896D269C4}" presName="rootConnector1" presStyleLbl="node1" presStyleIdx="0" presStyleCnt="0"/>
      <dgm:spPr/>
    </dgm:pt>
    <dgm:pt modelId="{CD560B81-99AD-422A-B740-1E07D9FB1086}" type="pres">
      <dgm:prSet presAssocID="{2CADEFDC-789C-4F69-AC76-A46896D269C4}" presName="hierChild2" presStyleCnt="0"/>
      <dgm:spPr/>
    </dgm:pt>
    <dgm:pt modelId="{B4BB48C5-E5B5-458E-8D80-564F77E436F1}" type="pres">
      <dgm:prSet presAssocID="{BE5F3001-8870-4D6F-93C9-B04E3279C03E}" presName="Name37" presStyleLbl="parChTrans1D2" presStyleIdx="0" presStyleCnt="5"/>
      <dgm:spPr/>
    </dgm:pt>
    <dgm:pt modelId="{0AF29C7F-EB6A-4EE5-B305-11C035619EFF}" type="pres">
      <dgm:prSet presAssocID="{08A67015-5E86-455F-B9CD-2696C25B699A}" presName="hierRoot2" presStyleCnt="0">
        <dgm:presLayoutVars>
          <dgm:hierBranch val="init"/>
        </dgm:presLayoutVars>
      </dgm:prSet>
      <dgm:spPr/>
    </dgm:pt>
    <dgm:pt modelId="{76B9C1C4-36C6-40CE-AF69-CA883330FF8E}" type="pres">
      <dgm:prSet presAssocID="{08A67015-5E86-455F-B9CD-2696C25B699A}" presName="rootComposite" presStyleCnt="0"/>
      <dgm:spPr/>
    </dgm:pt>
    <dgm:pt modelId="{2034BDB2-4EED-46CD-A60C-E070B6E35070}" type="pres">
      <dgm:prSet presAssocID="{08A67015-5E86-455F-B9CD-2696C25B699A}" presName="rootText" presStyleLbl="node2" presStyleIdx="0" presStyleCnt="5" custScaleX="148195" custLinFactNeighborX="-70554" custLinFactNeighborY="389">
        <dgm:presLayoutVars>
          <dgm:chPref val="3"/>
        </dgm:presLayoutVars>
      </dgm:prSet>
      <dgm:spPr/>
    </dgm:pt>
    <dgm:pt modelId="{D6D8718A-B94B-40D9-B860-E618A9F2746E}" type="pres">
      <dgm:prSet presAssocID="{08A67015-5E86-455F-B9CD-2696C25B699A}" presName="rootConnector" presStyleLbl="node2" presStyleIdx="0" presStyleCnt="5"/>
      <dgm:spPr/>
    </dgm:pt>
    <dgm:pt modelId="{1395A2D7-4EF7-42B1-9B42-B05C188E0453}" type="pres">
      <dgm:prSet presAssocID="{08A67015-5E86-455F-B9CD-2696C25B699A}" presName="hierChild4" presStyleCnt="0"/>
      <dgm:spPr/>
    </dgm:pt>
    <dgm:pt modelId="{2964C883-96BD-4F33-A625-9DFBC74DD091}" type="pres">
      <dgm:prSet presAssocID="{08A67015-5E86-455F-B9CD-2696C25B699A}" presName="hierChild5" presStyleCnt="0"/>
      <dgm:spPr/>
    </dgm:pt>
    <dgm:pt modelId="{37519A98-FE01-427C-851D-5251D00962C9}" type="pres">
      <dgm:prSet presAssocID="{837969ED-E414-4F9C-BE20-A5CBBEAB8EB1}" presName="Name37" presStyleLbl="parChTrans1D2" presStyleIdx="1" presStyleCnt="5"/>
      <dgm:spPr/>
    </dgm:pt>
    <dgm:pt modelId="{7E0F4979-7A25-40AA-8AD5-7140FE7AFA6E}" type="pres">
      <dgm:prSet presAssocID="{E23DA416-BB31-4796-A065-702F9AD7A0BD}" presName="hierRoot2" presStyleCnt="0">
        <dgm:presLayoutVars>
          <dgm:hierBranch val="init"/>
        </dgm:presLayoutVars>
      </dgm:prSet>
      <dgm:spPr/>
    </dgm:pt>
    <dgm:pt modelId="{036D1D3B-3E78-4E6E-9714-19861C77794A}" type="pres">
      <dgm:prSet presAssocID="{E23DA416-BB31-4796-A065-702F9AD7A0BD}" presName="rootComposite" presStyleCnt="0"/>
      <dgm:spPr/>
    </dgm:pt>
    <dgm:pt modelId="{C150C48C-1E88-41AB-AC00-41D9A05DFFAE}" type="pres">
      <dgm:prSet presAssocID="{E23DA416-BB31-4796-A065-702F9AD7A0BD}" presName="rootText" presStyleLbl="node2" presStyleIdx="1" presStyleCnt="5" custScaleX="148195" custLinFactNeighborX="-60135" custLinFactNeighborY="389">
        <dgm:presLayoutVars>
          <dgm:chPref val="3"/>
        </dgm:presLayoutVars>
      </dgm:prSet>
      <dgm:spPr/>
    </dgm:pt>
    <dgm:pt modelId="{F7153295-446E-4314-A09E-E21043363E65}" type="pres">
      <dgm:prSet presAssocID="{E23DA416-BB31-4796-A065-702F9AD7A0BD}" presName="rootConnector" presStyleLbl="node2" presStyleIdx="1" presStyleCnt="5"/>
      <dgm:spPr/>
    </dgm:pt>
    <dgm:pt modelId="{51890FCF-8D3D-4443-8301-A9C886866BED}" type="pres">
      <dgm:prSet presAssocID="{E23DA416-BB31-4796-A065-702F9AD7A0BD}" presName="hierChild4" presStyleCnt="0"/>
      <dgm:spPr/>
    </dgm:pt>
    <dgm:pt modelId="{61562688-3768-427B-AE70-E5A183E3274C}" type="pres">
      <dgm:prSet presAssocID="{E23DA416-BB31-4796-A065-702F9AD7A0BD}" presName="hierChild5" presStyleCnt="0"/>
      <dgm:spPr/>
    </dgm:pt>
    <dgm:pt modelId="{4D991A60-CBD3-46EF-A7E1-DD46216ADA56}" type="pres">
      <dgm:prSet presAssocID="{CCF1C9CD-7543-4948-9449-6BE21F2D05B9}" presName="Name37" presStyleLbl="parChTrans1D2" presStyleIdx="2" presStyleCnt="5"/>
      <dgm:spPr/>
    </dgm:pt>
    <dgm:pt modelId="{C5E25C53-1548-4708-979F-CCC7665DF53A}" type="pres">
      <dgm:prSet presAssocID="{2AB08FFD-3228-4F1F-A948-D3FEC8CCE2E5}" presName="hierRoot2" presStyleCnt="0">
        <dgm:presLayoutVars>
          <dgm:hierBranch val="init"/>
        </dgm:presLayoutVars>
      </dgm:prSet>
      <dgm:spPr/>
    </dgm:pt>
    <dgm:pt modelId="{D597C0A2-FFD8-4A68-95EA-719B3C2D2D37}" type="pres">
      <dgm:prSet presAssocID="{2AB08FFD-3228-4F1F-A948-D3FEC8CCE2E5}" presName="rootComposite" presStyleCnt="0"/>
      <dgm:spPr/>
    </dgm:pt>
    <dgm:pt modelId="{C1EC3879-91E4-459A-9540-3A760C131061}" type="pres">
      <dgm:prSet presAssocID="{2AB08FFD-3228-4F1F-A948-D3FEC8CCE2E5}" presName="rootText" presStyleLbl="node2" presStyleIdx="2" presStyleCnt="5" custScaleX="148195" custLinFactNeighborX="-60135" custLinFactNeighborY="389">
        <dgm:presLayoutVars>
          <dgm:chPref val="3"/>
        </dgm:presLayoutVars>
      </dgm:prSet>
      <dgm:spPr/>
    </dgm:pt>
    <dgm:pt modelId="{FC6670F5-EA5B-4AF8-98FD-852ADD722F05}" type="pres">
      <dgm:prSet presAssocID="{2AB08FFD-3228-4F1F-A948-D3FEC8CCE2E5}" presName="rootConnector" presStyleLbl="node2" presStyleIdx="2" presStyleCnt="5"/>
      <dgm:spPr/>
    </dgm:pt>
    <dgm:pt modelId="{B125FE18-24DE-409C-B8E0-DC457074D2C5}" type="pres">
      <dgm:prSet presAssocID="{2AB08FFD-3228-4F1F-A948-D3FEC8CCE2E5}" presName="hierChild4" presStyleCnt="0"/>
      <dgm:spPr/>
    </dgm:pt>
    <dgm:pt modelId="{9E036A7E-4D8D-456D-A723-8A2FE1BF2A7A}" type="pres">
      <dgm:prSet presAssocID="{2AB08FFD-3228-4F1F-A948-D3FEC8CCE2E5}" presName="hierChild5" presStyleCnt="0"/>
      <dgm:spPr/>
    </dgm:pt>
    <dgm:pt modelId="{47D56D7F-5605-4FD7-A7B5-803DF280A2F4}" type="pres">
      <dgm:prSet presAssocID="{0FCEACB7-9BE3-4202-8CCB-22F659BE2353}" presName="Name37" presStyleLbl="parChTrans1D2" presStyleIdx="3" presStyleCnt="5"/>
      <dgm:spPr/>
    </dgm:pt>
    <dgm:pt modelId="{4200F12C-6FC4-42F3-BED8-1E1A8D521B00}" type="pres">
      <dgm:prSet presAssocID="{5E47B724-98DF-4C04-9001-8D7E95394A7F}" presName="hierRoot2" presStyleCnt="0">
        <dgm:presLayoutVars>
          <dgm:hierBranch val="init"/>
        </dgm:presLayoutVars>
      </dgm:prSet>
      <dgm:spPr/>
    </dgm:pt>
    <dgm:pt modelId="{DC5AB022-D7EC-4127-806C-50AA364C1217}" type="pres">
      <dgm:prSet presAssocID="{5E47B724-98DF-4C04-9001-8D7E95394A7F}" presName="rootComposite" presStyleCnt="0"/>
      <dgm:spPr/>
    </dgm:pt>
    <dgm:pt modelId="{2FC470ED-1A72-4449-AAC9-31EABA166703}" type="pres">
      <dgm:prSet presAssocID="{5E47B724-98DF-4C04-9001-8D7E95394A7F}" presName="rootText" presStyleLbl="node2" presStyleIdx="3" presStyleCnt="5" custScaleX="148195" custLinFactNeighborX="-60135" custLinFactNeighborY="389">
        <dgm:presLayoutVars>
          <dgm:chPref val="3"/>
        </dgm:presLayoutVars>
      </dgm:prSet>
      <dgm:spPr/>
    </dgm:pt>
    <dgm:pt modelId="{FDF80314-4EED-4BEB-B72B-7801EB3EB598}" type="pres">
      <dgm:prSet presAssocID="{5E47B724-98DF-4C04-9001-8D7E95394A7F}" presName="rootConnector" presStyleLbl="node2" presStyleIdx="3" presStyleCnt="5"/>
      <dgm:spPr/>
    </dgm:pt>
    <dgm:pt modelId="{65199842-3A5E-459A-A018-DEE7514D6D04}" type="pres">
      <dgm:prSet presAssocID="{5E47B724-98DF-4C04-9001-8D7E95394A7F}" presName="hierChild4" presStyleCnt="0"/>
      <dgm:spPr/>
    </dgm:pt>
    <dgm:pt modelId="{236522B0-AA19-4C18-BB7A-67BF58633615}" type="pres">
      <dgm:prSet presAssocID="{EEEDE861-F407-4361-BBFB-78C012CAF8D5}" presName="Name37" presStyleLbl="parChTrans1D3" presStyleIdx="0" presStyleCnt="8"/>
      <dgm:spPr/>
    </dgm:pt>
    <dgm:pt modelId="{D64364F3-33E8-436D-9B7F-EECB8116A4EC}" type="pres">
      <dgm:prSet presAssocID="{36A4E6B1-FD99-4DC0-8286-3DD6FD0373B3}" presName="hierRoot2" presStyleCnt="0">
        <dgm:presLayoutVars>
          <dgm:hierBranch val="init"/>
        </dgm:presLayoutVars>
      </dgm:prSet>
      <dgm:spPr/>
    </dgm:pt>
    <dgm:pt modelId="{1E963A7E-0D37-4465-A893-0B9EF363B8F7}" type="pres">
      <dgm:prSet presAssocID="{36A4E6B1-FD99-4DC0-8286-3DD6FD0373B3}" presName="rootComposite" presStyleCnt="0"/>
      <dgm:spPr/>
    </dgm:pt>
    <dgm:pt modelId="{55C7A413-D8F6-4C95-90F0-684424AB1782}" type="pres">
      <dgm:prSet presAssocID="{36A4E6B1-FD99-4DC0-8286-3DD6FD0373B3}" presName="rootText" presStyleLbl="node3" presStyleIdx="0" presStyleCnt="8" custScaleX="148195" custLinFactX="-200000" custLinFactY="6756" custLinFactNeighborX="-218524" custLinFactNeighborY="100000">
        <dgm:presLayoutVars>
          <dgm:chPref val="3"/>
        </dgm:presLayoutVars>
      </dgm:prSet>
      <dgm:spPr/>
    </dgm:pt>
    <dgm:pt modelId="{0925E105-4568-4C3C-9DA5-BE713777C784}" type="pres">
      <dgm:prSet presAssocID="{36A4E6B1-FD99-4DC0-8286-3DD6FD0373B3}" presName="rootConnector" presStyleLbl="node3" presStyleIdx="0" presStyleCnt="8"/>
      <dgm:spPr/>
    </dgm:pt>
    <dgm:pt modelId="{8441F19A-ED37-4ABF-AECB-FD25D1F4697C}" type="pres">
      <dgm:prSet presAssocID="{36A4E6B1-FD99-4DC0-8286-3DD6FD0373B3}" presName="hierChild4" presStyleCnt="0"/>
      <dgm:spPr/>
    </dgm:pt>
    <dgm:pt modelId="{9AEC5A0D-C05A-4CA8-95A4-E5F5A5008C17}" type="pres">
      <dgm:prSet presAssocID="{36A4E6B1-FD99-4DC0-8286-3DD6FD0373B3}" presName="hierChild5" presStyleCnt="0"/>
      <dgm:spPr/>
    </dgm:pt>
    <dgm:pt modelId="{30F4DBCF-0527-4881-925E-BC0CC0CC9CF0}" type="pres">
      <dgm:prSet presAssocID="{A7930836-A561-49C0-BC59-138AB951C03A}" presName="Name37" presStyleLbl="parChTrans1D3" presStyleIdx="1" presStyleCnt="8"/>
      <dgm:spPr/>
    </dgm:pt>
    <dgm:pt modelId="{438FFA08-B8DD-4216-B695-A2D57A3CD1A9}" type="pres">
      <dgm:prSet presAssocID="{89D85A5F-D65D-464F-B391-847D8C81C503}" presName="hierRoot2" presStyleCnt="0">
        <dgm:presLayoutVars>
          <dgm:hierBranch val="init"/>
        </dgm:presLayoutVars>
      </dgm:prSet>
      <dgm:spPr/>
    </dgm:pt>
    <dgm:pt modelId="{944008AF-99D1-4CA7-BE69-3CC000D4F5DE}" type="pres">
      <dgm:prSet presAssocID="{89D85A5F-D65D-464F-B391-847D8C81C503}" presName="rootComposite" presStyleCnt="0"/>
      <dgm:spPr/>
    </dgm:pt>
    <dgm:pt modelId="{49D1D50D-87D7-4277-9CB1-BF0875073002}" type="pres">
      <dgm:prSet presAssocID="{89D85A5F-D65D-464F-B391-847D8C81C503}" presName="rootText" presStyleLbl="node3" presStyleIdx="1" presStyleCnt="8" custScaleX="148195" custLinFactX="-100000" custLinFactY="-15078" custLinFactNeighborX="-149057" custLinFactNeighborY="-100000">
        <dgm:presLayoutVars>
          <dgm:chPref val="3"/>
        </dgm:presLayoutVars>
      </dgm:prSet>
      <dgm:spPr/>
    </dgm:pt>
    <dgm:pt modelId="{07BC4AC2-63AF-40A4-B340-C0F9941A2B8D}" type="pres">
      <dgm:prSet presAssocID="{89D85A5F-D65D-464F-B391-847D8C81C503}" presName="rootConnector" presStyleLbl="node3" presStyleIdx="1" presStyleCnt="8"/>
      <dgm:spPr/>
    </dgm:pt>
    <dgm:pt modelId="{3DCD0A72-A5E9-40C6-8B45-E38A145B764D}" type="pres">
      <dgm:prSet presAssocID="{89D85A5F-D65D-464F-B391-847D8C81C503}" presName="hierChild4" presStyleCnt="0"/>
      <dgm:spPr/>
    </dgm:pt>
    <dgm:pt modelId="{9D4A62E4-E1A4-4C5F-B9A8-BE9DB2595042}" type="pres">
      <dgm:prSet presAssocID="{89D85A5F-D65D-464F-B391-847D8C81C503}" presName="hierChild5" presStyleCnt="0"/>
      <dgm:spPr/>
    </dgm:pt>
    <dgm:pt modelId="{6DD8653C-6DBA-4367-A6CC-AE8E157C13D4}" type="pres">
      <dgm:prSet presAssocID="{2A11E756-0F70-4CC8-9F1B-6AF72F9CBBD6}" presName="Name37" presStyleLbl="parChTrans1D3" presStyleIdx="2" presStyleCnt="8"/>
      <dgm:spPr/>
    </dgm:pt>
    <dgm:pt modelId="{DB36276A-B4D5-42B4-B868-2A622174EB19}" type="pres">
      <dgm:prSet presAssocID="{76AF19E6-0F01-429C-9977-065D3287E9C5}" presName="hierRoot2" presStyleCnt="0">
        <dgm:presLayoutVars>
          <dgm:hierBranch val="init"/>
        </dgm:presLayoutVars>
      </dgm:prSet>
      <dgm:spPr/>
    </dgm:pt>
    <dgm:pt modelId="{8BFB1687-FB3C-4317-BD4A-00A496A951F4}" type="pres">
      <dgm:prSet presAssocID="{76AF19E6-0F01-429C-9977-065D3287E9C5}" presName="rootComposite" presStyleCnt="0"/>
      <dgm:spPr/>
    </dgm:pt>
    <dgm:pt modelId="{945C7540-C22E-4897-8133-62109565416E}" type="pres">
      <dgm:prSet presAssocID="{76AF19E6-0F01-429C-9977-065D3287E9C5}" presName="rootText" presStyleLbl="node3" presStyleIdx="2" presStyleCnt="8" custScaleX="148195" custLinFactX="-100000" custLinFactNeighborX="-149281" custLinFactNeighborY="-93816">
        <dgm:presLayoutVars>
          <dgm:chPref val="3"/>
        </dgm:presLayoutVars>
      </dgm:prSet>
      <dgm:spPr/>
    </dgm:pt>
    <dgm:pt modelId="{B823A2AE-7EE5-4B9F-869A-6A75C4FBF01F}" type="pres">
      <dgm:prSet presAssocID="{76AF19E6-0F01-429C-9977-065D3287E9C5}" presName="rootConnector" presStyleLbl="node3" presStyleIdx="2" presStyleCnt="8"/>
      <dgm:spPr/>
    </dgm:pt>
    <dgm:pt modelId="{81447F71-B8E6-47A2-800D-E24649D13EC6}" type="pres">
      <dgm:prSet presAssocID="{76AF19E6-0F01-429C-9977-065D3287E9C5}" presName="hierChild4" presStyleCnt="0"/>
      <dgm:spPr/>
    </dgm:pt>
    <dgm:pt modelId="{2E09CF3E-7DE9-4718-BBEF-E0532E4B2D83}" type="pres">
      <dgm:prSet presAssocID="{76AF19E6-0F01-429C-9977-065D3287E9C5}" presName="hierChild5" presStyleCnt="0"/>
      <dgm:spPr/>
    </dgm:pt>
    <dgm:pt modelId="{FD761D50-3D12-41B4-B681-FBBB2CB744FB}" type="pres">
      <dgm:prSet presAssocID="{6F3AEBEC-45B3-43D5-8E6E-DE039A3973B6}" presName="Name37" presStyleLbl="parChTrans1D3" presStyleIdx="3" presStyleCnt="8"/>
      <dgm:spPr/>
    </dgm:pt>
    <dgm:pt modelId="{F0D69270-4FE7-41F8-8382-1C5BF67E2B59}" type="pres">
      <dgm:prSet presAssocID="{09042591-AB18-465B-949B-ABCD6BB9E50C}" presName="hierRoot2" presStyleCnt="0">
        <dgm:presLayoutVars>
          <dgm:hierBranch val="init"/>
        </dgm:presLayoutVars>
      </dgm:prSet>
      <dgm:spPr/>
    </dgm:pt>
    <dgm:pt modelId="{089A0010-DB02-499F-8CF7-82C5D942CF00}" type="pres">
      <dgm:prSet presAssocID="{09042591-AB18-465B-949B-ABCD6BB9E50C}" presName="rootComposite" presStyleCnt="0"/>
      <dgm:spPr/>
    </dgm:pt>
    <dgm:pt modelId="{AA088B41-0780-437B-B59E-64CE2FF103D1}" type="pres">
      <dgm:prSet presAssocID="{09042591-AB18-465B-949B-ABCD6BB9E50C}" presName="rootText" presStyleLbl="node3" presStyleIdx="3" presStyleCnt="8" custScaleX="148195" custLinFactX="-200000" custLinFactY="-38958" custLinFactNeighborX="-218585" custLinFactNeighborY="-100000">
        <dgm:presLayoutVars>
          <dgm:chPref val="3"/>
        </dgm:presLayoutVars>
      </dgm:prSet>
      <dgm:spPr/>
    </dgm:pt>
    <dgm:pt modelId="{FA280503-1002-488D-BB89-E11C391EED40}" type="pres">
      <dgm:prSet presAssocID="{09042591-AB18-465B-949B-ABCD6BB9E50C}" presName="rootConnector" presStyleLbl="node3" presStyleIdx="3" presStyleCnt="8"/>
      <dgm:spPr/>
    </dgm:pt>
    <dgm:pt modelId="{528A7695-78AA-4419-8278-4636105085CB}" type="pres">
      <dgm:prSet presAssocID="{09042591-AB18-465B-949B-ABCD6BB9E50C}" presName="hierChild4" presStyleCnt="0"/>
      <dgm:spPr/>
    </dgm:pt>
    <dgm:pt modelId="{FBCD3A97-865F-49F6-AA1E-E76277E90663}" type="pres">
      <dgm:prSet presAssocID="{09042591-AB18-465B-949B-ABCD6BB9E50C}" presName="hierChild5" presStyleCnt="0"/>
      <dgm:spPr/>
    </dgm:pt>
    <dgm:pt modelId="{6BCCA381-1682-4D3D-B0BD-2B17F17127E2}" type="pres">
      <dgm:prSet presAssocID="{5E47B724-98DF-4C04-9001-8D7E95394A7F}" presName="hierChild5" presStyleCnt="0"/>
      <dgm:spPr/>
    </dgm:pt>
    <dgm:pt modelId="{D6C116C3-B499-4224-BE8E-974FE7F8E660}" type="pres">
      <dgm:prSet presAssocID="{EAAFE4EE-6F58-4E56-AD6E-73A85E325B93}" presName="Name37" presStyleLbl="parChTrans1D2" presStyleIdx="4" presStyleCnt="5"/>
      <dgm:spPr/>
    </dgm:pt>
    <dgm:pt modelId="{DC137585-9813-4A99-87CB-E6746FD4AB5D}" type="pres">
      <dgm:prSet presAssocID="{2E3316F4-7F06-48B8-8B68-772A0E8A409B}" presName="hierRoot2" presStyleCnt="0">
        <dgm:presLayoutVars>
          <dgm:hierBranch val="init"/>
        </dgm:presLayoutVars>
      </dgm:prSet>
      <dgm:spPr/>
    </dgm:pt>
    <dgm:pt modelId="{337AEAFD-981B-4A69-9EA8-00FDA8F45A7A}" type="pres">
      <dgm:prSet presAssocID="{2E3316F4-7F06-48B8-8B68-772A0E8A409B}" presName="rootComposite" presStyleCnt="0"/>
      <dgm:spPr/>
    </dgm:pt>
    <dgm:pt modelId="{B09E0589-AF0D-432B-A6CC-E6BFAC96305D}" type="pres">
      <dgm:prSet presAssocID="{2E3316F4-7F06-48B8-8B68-772A0E8A409B}" presName="rootText" presStyleLbl="node2" presStyleIdx="4" presStyleCnt="5" custScaleX="148195" custLinFactNeighborX="-60135" custLinFactNeighborY="389">
        <dgm:presLayoutVars>
          <dgm:chPref val="3"/>
        </dgm:presLayoutVars>
      </dgm:prSet>
      <dgm:spPr/>
    </dgm:pt>
    <dgm:pt modelId="{D324A91D-1852-4A1B-AA11-EE557C62C642}" type="pres">
      <dgm:prSet presAssocID="{2E3316F4-7F06-48B8-8B68-772A0E8A409B}" presName="rootConnector" presStyleLbl="node2" presStyleIdx="4" presStyleCnt="5"/>
      <dgm:spPr/>
    </dgm:pt>
    <dgm:pt modelId="{BE48320A-0FE8-426D-8C27-0396E5835E81}" type="pres">
      <dgm:prSet presAssocID="{2E3316F4-7F06-48B8-8B68-772A0E8A409B}" presName="hierChild4" presStyleCnt="0"/>
      <dgm:spPr/>
    </dgm:pt>
    <dgm:pt modelId="{CB9B30BF-0E09-4DAA-9C0F-CD4C74C415C4}" type="pres">
      <dgm:prSet presAssocID="{F61961E5-4C21-4040-91C4-A12B914F5C07}" presName="Name37" presStyleLbl="parChTrans1D3" presStyleIdx="4" presStyleCnt="8"/>
      <dgm:spPr/>
    </dgm:pt>
    <dgm:pt modelId="{076C5B5F-EFD7-4932-A1A6-5CD78AEE82AB}" type="pres">
      <dgm:prSet presAssocID="{C679A3F5-4573-4655-8626-445C82CE3469}" presName="hierRoot2" presStyleCnt="0">
        <dgm:presLayoutVars>
          <dgm:hierBranch val="init"/>
        </dgm:presLayoutVars>
      </dgm:prSet>
      <dgm:spPr/>
    </dgm:pt>
    <dgm:pt modelId="{21054AED-32DB-4E7B-83C5-5E58A92A3B6D}" type="pres">
      <dgm:prSet presAssocID="{C679A3F5-4573-4655-8626-445C82CE3469}" presName="rootComposite" presStyleCnt="0"/>
      <dgm:spPr/>
    </dgm:pt>
    <dgm:pt modelId="{2580C95A-D18C-488C-AEBB-2F0CAE0381F9}" type="pres">
      <dgm:prSet presAssocID="{C679A3F5-4573-4655-8626-445C82CE3469}" presName="rootText" presStyleLbl="node3" presStyleIdx="4" presStyleCnt="8" custScaleX="148195" custLinFactNeighborX="-60135" custLinFactNeighborY="389">
        <dgm:presLayoutVars>
          <dgm:chPref val="3"/>
        </dgm:presLayoutVars>
      </dgm:prSet>
      <dgm:spPr/>
    </dgm:pt>
    <dgm:pt modelId="{7D184F71-409B-4412-97DD-61E84F0983EB}" type="pres">
      <dgm:prSet presAssocID="{C679A3F5-4573-4655-8626-445C82CE3469}" presName="rootConnector" presStyleLbl="node3" presStyleIdx="4" presStyleCnt="8"/>
      <dgm:spPr/>
    </dgm:pt>
    <dgm:pt modelId="{4F51CC1F-E04F-46C9-BD3D-A724B877AAF2}" type="pres">
      <dgm:prSet presAssocID="{C679A3F5-4573-4655-8626-445C82CE3469}" presName="hierChild4" presStyleCnt="0"/>
      <dgm:spPr/>
    </dgm:pt>
    <dgm:pt modelId="{2D6384A0-DA5E-4A29-8C4D-D97089EC846F}" type="pres">
      <dgm:prSet presAssocID="{C679A3F5-4573-4655-8626-445C82CE3469}" presName="hierChild5" presStyleCnt="0"/>
      <dgm:spPr/>
    </dgm:pt>
    <dgm:pt modelId="{5708E017-977D-45CC-8E3B-4FF0D538776A}" type="pres">
      <dgm:prSet presAssocID="{E9A7318B-7275-4467-BABD-4EC15AD2EF3F}" presName="Name37" presStyleLbl="parChTrans1D3" presStyleIdx="5" presStyleCnt="8"/>
      <dgm:spPr/>
    </dgm:pt>
    <dgm:pt modelId="{06866C4B-5527-4113-A6FA-BDB2D493DB58}" type="pres">
      <dgm:prSet presAssocID="{718A2F0C-59FD-49ED-B426-189AC0235061}" presName="hierRoot2" presStyleCnt="0">
        <dgm:presLayoutVars>
          <dgm:hierBranch val="init"/>
        </dgm:presLayoutVars>
      </dgm:prSet>
      <dgm:spPr/>
    </dgm:pt>
    <dgm:pt modelId="{05737DBE-AF8F-4CCE-8F3C-AFDEA72990B3}" type="pres">
      <dgm:prSet presAssocID="{718A2F0C-59FD-49ED-B426-189AC0235061}" presName="rootComposite" presStyleCnt="0"/>
      <dgm:spPr/>
    </dgm:pt>
    <dgm:pt modelId="{7683D032-8DEE-43EA-B463-B524E27064AE}" type="pres">
      <dgm:prSet presAssocID="{718A2F0C-59FD-49ED-B426-189AC0235061}" presName="rootText" presStyleLbl="node3" presStyleIdx="5" presStyleCnt="8" custScaleX="148195" custLinFactNeighborX="18577" custLinFactNeighborY="-10110">
        <dgm:presLayoutVars>
          <dgm:chPref val="3"/>
        </dgm:presLayoutVars>
      </dgm:prSet>
      <dgm:spPr/>
    </dgm:pt>
    <dgm:pt modelId="{EE282FD9-4419-4079-B0AF-CB6C2DC529C5}" type="pres">
      <dgm:prSet presAssocID="{718A2F0C-59FD-49ED-B426-189AC0235061}" presName="rootConnector" presStyleLbl="node3" presStyleIdx="5" presStyleCnt="8"/>
      <dgm:spPr/>
    </dgm:pt>
    <dgm:pt modelId="{E440D9EF-9293-487A-8C70-B605FB6D40F6}" type="pres">
      <dgm:prSet presAssocID="{718A2F0C-59FD-49ED-B426-189AC0235061}" presName="hierChild4" presStyleCnt="0"/>
      <dgm:spPr/>
    </dgm:pt>
    <dgm:pt modelId="{5333FB34-D770-490A-B88E-96CF74F2724F}" type="pres">
      <dgm:prSet presAssocID="{718A2F0C-59FD-49ED-B426-189AC0235061}" presName="hierChild5" presStyleCnt="0"/>
      <dgm:spPr/>
    </dgm:pt>
    <dgm:pt modelId="{DF84C3A7-D39B-4CF0-A587-01A7BB99C241}" type="pres">
      <dgm:prSet presAssocID="{E0FE5E5D-3F90-4B77-874E-E7CDDD7FCDD5}" presName="Name37" presStyleLbl="parChTrans1D3" presStyleIdx="6" presStyleCnt="8"/>
      <dgm:spPr/>
    </dgm:pt>
    <dgm:pt modelId="{AF5D4E9A-FE88-4D02-9D81-F36785B0C290}" type="pres">
      <dgm:prSet presAssocID="{B7A1E6FA-6059-4A66-BBCE-4B9E96DDEEE4}" presName="hierRoot2" presStyleCnt="0">
        <dgm:presLayoutVars>
          <dgm:hierBranch val="init"/>
        </dgm:presLayoutVars>
      </dgm:prSet>
      <dgm:spPr/>
    </dgm:pt>
    <dgm:pt modelId="{30FDB5CF-103D-4E51-8E1A-EF3FEBAD9CA6}" type="pres">
      <dgm:prSet presAssocID="{B7A1E6FA-6059-4A66-BBCE-4B9E96DDEEE4}" presName="rootComposite" presStyleCnt="0"/>
      <dgm:spPr/>
    </dgm:pt>
    <dgm:pt modelId="{5751F44F-00D7-450D-84CF-74E06C610537}" type="pres">
      <dgm:prSet presAssocID="{B7A1E6FA-6059-4A66-BBCE-4B9E96DDEEE4}" presName="rootText" presStyleLbl="node3" presStyleIdx="6" presStyleCnt="8" custScaleX="148195" custLinFactNeighborX="-55630" custLinFactNeighborY="-16879">
        <dgm:presLayoutVars>
          <dgm:chPref val="3"/>
        </dgm:presLayoutVars>
      </dgm:prSet>
      <dgm:spPr/>
    </dgm:pt>
    <dgm:pt modelId="{5554D319-63E6-4E46-9238-BC1156B14375}" type="pres">
      <dgm:prSet presAssocID="{B7A1E6FA-6059-4A66-BBCE-4B9E96DDEEE4}" presName="rootConnector" presStyleLbl="node3" presStyleIdx="6" presStyleCnt="8"/>
      <dgm:spPr/>
    </dgm:pt>
    <dgm:pt modelId="{340209D3-8972-4143-87DD-24DB7F13BCE2}" type="pres">
      <dgm:prSet presAssocID="{B7A1E6FA-6059-4A66-BBCE-4B9E96DDEEE4}" presName="hierChild4" presStyleCnt="0"/>
      <dgm:spPr/>
    </dgm:pt>
    <dgm:pt modelId="{2D8A1BFB-8F53-4442-992C-AF8DAA5BCFFD}" type="pres">
      <dgm:prSet presAssocID="{B7A1E6FA-6059-4A66-BBCE-4B9E96DDEEE4}" presName="hierChild5" presStyleCnt="0"/>
      <dgm:spPr/>
    </dgm:pt>
    <dgm:pt modelId="{2C0B6071-E00B-4018-A2EB-9D2E01326D8B}" type="pres">
      <dgm:prSet presAssocID="{5674A115-4240-4A22-95EE-0B912A9CD238}" presName="Name37" presStyleLbl="parChTrans1D3" presStyleIdx="7" presStyleCnt="8"/>
      <dgm:spPr/>
    </dgm:pt>
    <dgm:pt modelId="{83884891-AC99-41E4-ABB6-A64325C988ED}" type="pres">
      <dgm:prSet presAssocID="{EA92618D-365F-49FC-89AF-22592B613BE2}" presName="hierRoot2" presStyleCnt="0">
        <dgm:presLayoutVars>
          <dgm:hierBranch val="init"/>
        </dgm:presLayoutVars>
      </dgm:prSet>
      <dgm:spPr/>
    </dgm:pt>
    <dgm:pt modelId="{643F9C6C-72E2-4A37-A068-A42B04C0C992}" type="pres">
      <dgm:prSet presAssocID="{EA92618D-365F-49FC-89AF-22592B613BE2}" presName="rootComposite" presStyleCnt="0"/>
      <dgm:spPr/>
    </dgm:pt>
    <dgm:pt modelId="{30D9BF88-4759-45DB-BE9C-102C6049785D}" type="pres">
      <dgm:prSet presAssocID="{EA92618D-365F-49FC-89AF-22592B613BE2}" presName="rootText" presStyleLbl="node3" presStyleIdx="7" presStyleCnt="8" custScaleX="148195" custLinFactNeighborX="21047" custLinFactNeighborY="-29733">
        <dgm:presLayoutVars>
          <dgm:chPref val="3"/>
        </dgm:presLayoutVars>
      </dgm:prSet>
      <dgm:spPr/>
    </dgm:pt>
    <dgm:pt modelId="{0D9F4BD9-C311-470F-AA94-DEA88728F05A}" type="pres">
      <dgm:prSet presAssocID="{EA92618D-365F-49FC-89AF-22592B613BE2}" presName="rootConnector" presStyleLbl="node3" presStyleIdx="7" presStyleCnt="8"/>
      <dgm:spPr/>
    </dgm:pt>
    <dgm:pt modelId="{DCB0A772-8188-4E7F-97C6-0E48AB37999B}" type="pres">
      <dgm:prSet presAssocID="{EA92618D-365F-49FC-89AF-22592B613BE2}" presName="hierChild4" presStyleCnt="0"/>
      <dgm:spPr/>
    </dgm:pt>
    <dgm:pt modelId="{64D9FE58-DBF5-40AA-8A01-8888E4E01134}" type="pres">
      <dgm:prSet presAssocID="{EA92618D-365F-49FC-89AF-22592B613BE2}" presName="hierChild5" presStyleCnt="0"/>
      <dgm:spPr/>
    </dgm:pt>
    <dgm:pt modelId="{BF4EDFFD-C36F-43EC-B6E1-E52BA9AE31E0}" type="pres">
      <dgm:prSet presAssocID="{2E3316F4-7F06-48B8-8B68-772A0E8A409B}" presName="hierChild5" presStyleCnt="0"/>
      <dgm:spPr/>
    </dgm:pt>
    <dgm:pt modelId="{693863A6-4933-4EAA-898D-07ED1C0916A8}" type="pres">
      <dgm:prSet presAssocID="{2CADEFDC-789C-4F69-AC76-A46896D269C4}" presName="hierChild3" presStyleCnt="0"/>
      <dgm:spPr/>
    </dgm:pt>
  </dgm:ptLst>
  <dgm:cxnLst>
    <dgm:cxn modelId="{0BFE9204-09D2-4CA8-96B5-C11EF26743F1}" srcId="{2CADEFDC-789C-4F69-AC76-A46896D269C4}" destId="{2AB08FFD-3228-4F1F-A948-D3FEC8CCE2E5}" srcOrd="2" destOrd="0" parTransId="{CCF1C9CD-7543-4948-9449-6BE21F2D05B9}" sibTransId="{DAB24111-14E2-4FBB-991C-3798A7C01AD2}"/>
    <dgm:cxn modelId="{879CAB06-5BF9-466D-BECF-A2263B110621}" srcId="{2E3316F4-7F06-48B8-8B68-772A0E8A409B}" destId="{EA92618D-365F-49FC-89AF-22592B613BE2}" srcOrd="3" destOrd="0" parTransId="{5674A115-4240-4A22-95EE-0B912A9CD238}" sibTransId="{D2E4FC17-FFCE-4004-BA21-0143AC5FDA99}"/>
    <dgm:cxn modelId="{8B320008-0A00-4320-8CB2-2BAD7E45DDFC}" type="presOf" srcId="{EAAFE4EE-6F58-4E56-AD6E-73A85E325B93}" destId="{D6C116C3-B499-4224-BE8E-974FE7F8E660}" srcOrd="0" destOrd="0" presId="urn:microsoft.com/office/officeart/2005/8/layout/orgChart1"/>
    <dgm:cxn modelId="{05F7970F-B9BF-492E-B55C-704366E00F05}" type="presOf" srcId="{B7A1E6FA-6059-4A66-BBCE-4B9E96DDEEE4}" destId="{5554D319-63E6-4E46-9238-BC1156B14375}" srcOrd="1" destOrd="0" presId="urn:microsoft.com/office/officeart/2005/8/layout/orgChart1"/>
    <dgm:cxn modelId="{6C349F10-F17F-4B16-B940-177D11507C55}" srcId="{5E47B724-98DF-4C04-9001-8D7E95394A7F}" destId="{76AF19E6-0F01-429C-9977-065D3287E9C5}" srcOrd="2" destOrd="0" parTransId="{2A11E756-0F70-4CC8-9F1B-6AF72F9CBBD6}" sibTransId="{CDEC02C5-8783-439D-B7DE-04FC7358A567}"/>
    <dgm:cxn modelId="{43B9D714-669E-4D93-8223-D27354BDBC66}" type="presOf" srcId="{718A2F0C-59FD-49ED-B426-189AC0235061}" destId="{EE282FD9-4419-4079-B0AF-CB6C2DC529C5}" srcOrd="1" destOrd="0" presId="urn:microsoft.com/office/officeart/2005/8/layout/orgChart1"/>
    <dgm:cxn modelId="{DAE74F15-5295-465A-86DD-92DD2581D00B}" type="presOf" srcId="{89D85A5F-D65D-464F-B391-847D8C81C503}" destId="{07BC4AC2-63AF-40A4-B340-C0F9941A2B8D}" srcOrd="1" destOrd="0" presId="urn:microsoft.com/office/officeart/2005/8/layout/orgChart1"/>
    <dgm:cxn modelId="{35B01E19-E266-463E-805A-808434C01C36}" type="presOf" srcId="{5E47B724-98DF-4C04-9001-8D7E95394A7F}" destId="{FDF80314-4EED-4BEB-B72B-7801EB3EB598}" srcOrd="1" destOrd="0" presId="urn:microsoft.com/office/officeart/2005/8/layout/orgChart1"/>
    <dgm:cxn modelId="{FBF3861A-6E95-4AAB-BD49-5E142DFCE90B}" type="presOf" srcId="{C679A3F5-4573-4655-8626-445C82CE3469}" destId="{2580C95A-D18C-488C-AEBB-2F0CAE0381F9}" srcOrd="0" destOrd="0" presId="urn:microsoft.com/office/officeart/2005/8/layout/orgChart1"/>
    <dgm:cxn modelId="{9DA1EA1F-F7B2-41B6-8C58-10E1172860E8}" srcId="{5E47B724-98DF-4C04-9001-8D7E95394A7F}" destId="{89D85A5F-D65D-464F-B391-847D8C81C503}" srcOrd="1" destOrd="0" parTransId="{A7930836-A561-49C0-BC59-138AB951C03A}" sibTransId="{29955B73-0251-44FC-9985-63DADC959DD3}"/>
    <dgm:cxn modelId="{67396322-FD3C-406B-B37C-09C58B596D00}" srcId="{2CADEFDC-789C-4F69-AC76-A46896D269C4}" destId="{2E3316F4-7F06-48B8-8B68-772A0E8A409B}" srcOrd="4" destOrd="0" parTransId="{EAAFE4EE-6F58-4E56-AD6E-73A85E325B93}" sibTransId="{7B08972E-9BEF-453C-A6B9-06696C4F6F90}"/>
    <dgm:cxn modelId="{7B009023-7804-4C2B-AFEA-DE4D33F2ED58}" type="presOf" srcId="{0FCEACB7-9BE3-4202-8CCB-22F659BE2353}" destId="{47D56D7F-5605-4FD7-A7B5-803DF280A2F4}" srcOrd="0" destOrd="0" presId="urn:microsoft.com/office/officeart/2005/8/layout/orgChart1"/>
    <dgm:cxn modelId="{13C34326-C418-4166-B284-BBC38556BB50}" type="presOf" srcId="{2A11E756-0F70-4CC8-9F1B-6AF72F9CBBD6}" destId="{6DD8653C-6DBA-4367-A6CC-AE8E157C13D4}" srcOrd="0" destOrd="0" presId="urn:microsoft.com/office/officeart/2005/8/layout/orgChart1"/>
    <dgm:cxn modelId="{74219B27-207F-4735-BA7C-645B04BAA89A}" type="presOf" srcId="{36A4E6B1-FD99-4DC0-8286-3DD6FD0373B3}" destId="{0925E105-4568-4C3C-9DA5-BE713777C784}" srcOrd="1" destOrd="0" presId="urn:microsoft.com/office/officeart/2005/8/layout/orgChart1"/>
    <dgm:cxn modelId="{AFBE0731-D896-48B0-888F-AE312A8CD628}" type="presOf" srcId="{2E3316F4-7F06-48B8-8B68-772A0E8A409B}" destId="{B09E0589-AF0D-432B-A6CC-E6BFAC96305D}" srcOrd="0" destOrd="0" presId="urn:microsoft.com/office/officeart/2005/8/layout/orgChart1"/>
    <dgm:cxn modelId="{172A8D32-676F-47E1-86F7-F3201E3B1B45}" srcId="{2CADEFDC-789C-4F69-AC76-A46896D269C4}" destId="{08A67015-5E86-455F-B9CD-2696C25B699A}" srcOrd="0" destOrd="0" parTransId="{BE5F3001-8870-4D6F-93C9-B04E3279C03E}" sibTransId="{3D8B5F84-F062-4924-AE39-85396700152A}"/>
    <dgm:cxn modelId="{A36C8233-FEDE-4291-AC03-F5726136604D}" type="presOf" srcId="{A7930836-A561-49C0-BC59-138AB951C03A}" destId="{30F4DBCF-0527-4881-925E-BC0CC0CC9CF0}" srcOrd="0" destOrd="0" presId="urn:microsoft.com/office/officeart/2005/8/layout/orgChart1"/>
    <dgm:cxn modelId="{5D0BC137-00C1-4F30-B07D-61F65B2EAD83}" type="presOf" srcId="{C679A3F5-4573-4655-8626-445C82CE3469}" destId="{7D184F71-409B-4412-97DD-61E84F0983EB}" srcOrd="1" destOrd="0" presId="urn:microsoft.com/office/officeart/2005/8/layout/orgChart1"/>
    <dgm:cxn modelId="{1BC5023A-32C5-4ECA-9294-B9A9CAF5FFDE}" srcId="{2E3316F4-7F06-48B8-8B68-772A0E8A409B}" destId="{B7A1E6FA-6059-4A66-BBCE-4B9E96DDEEE4}" srcOrd="2" destOrd="0" parTransId="{E0FE5E5D-3F90-4B77-874E-E7CDDD7FCDD5}" sibTransId="{ACDFAB96-6108-4C0F-8829-58F065C6FB45}"/>
    <dgm:cxn modelId="{D30BD83A-199E-43D9-A937-069090F2A5A1}" type="presOf" srcId="{EEEDE861-F407-4361-BBFB-78C012CAF8D5}" destId="{236522B0-AA19-4C18-BB7A-67BF58633615}" srcOrd="0" destOrd="0" presId="urn:microsoft.com/office/officeart/2005/8/layout/orgChart1"/>
    <dgm:cxn modelId="{52AD3D3D-0A6A-4506-BD5C-2573D283D163}" type="presOf" srcId="{89D85A5F-D65D-464F-B391-847D8C81C503}" destId="{49D1D50D-87D7-4277-9CB1-BF0875073002}" srcOrd="0" destOrd="0" presId="urn:microsoft.com/office/officeart/2005/8/layout/orgChart1"/>
    <dgm:cxn modelId="{99AC775E-7927-4861-9F98-269D8E4C89A4}" type="presOf" srcId="{09042591-AB18-465B-949B-ABCD6BB9E50C}" destId="{AA088B41-0780-437B-B59E-64CE2FF103D1}" srcOrd="0" destOrd="0" presId="urn:microsoft.com/office/officeart/2005/8/layout/orgChart1"/>
    <dgm:cxn modelId="{5835C147-6819-4D2E-B0A9-9204C9D6F723}" type="presOf" srcId="{2CADEFDC-789C-4F69-AC76-A46896D269C4}" destId="{342B8962-A8EA-41A2-9CD3-343E4E225FBD}" srcOrd="0" destOrd="0" presId="urn:microsoft.com/office/officeart/2005/8/layout/orgChart1"/>
    <dgm:cxn modelId="{D79A876A-69C2-4F54-8039-6792ED729FE2}" type="presOf" srcId="{718A2F0C-59FD-49ED-B426-189AC0235061}" destId="{7683D032-8DEE-43EA-B463-B524E27064AE}" srcOrd="0" destOrd="0" presId="urn:microsoft.com/office/officeart/2005/8/layout/orgChart1"/>
    <dgm:cxn modelId="{3D52F84A-9939-47A7-A65D-DE0733383018}" type="presOf" srcId="{36A4E6B1-FD99-4DC0-8286-3DD6FD0373B3}" destId="{55C7A413-D8F6-4C95-90F0-684424AB1782}" srcOrd="0" destOrd="0" presId="urn:microsoft.com/office/officeart/2005/8/layout/orgChart1"/>
    <dgm:cxn modelId="{FC40AA70-4669-4940-8C3F-F473D7CED3EA}" type="presOf" srcId="{A043EECF-7E4C-437E-927D-13FD714D43BE}" destId="{45DBFA00-054D-4A75-B11F-EFD4D3633717}" srcOrd="0" destOrd="0" presId="urn:microsoft.com/office/officeart/2005/8/layout/orgChart1"/>
    <dgm:cxn modelId="{280E6D71-72A1-4EB3-835E-FED15C55F823}" type="presOf" srcId="{E9A7318B-7275-4467-BABD-4EC15AD2EF3F}" destId="{5708E017-977D-45CC-8E3B-4FF0D538776A}" srcOrd="0" destOrd="0" presId="urn:microsoft.com/office/officeart/2005/8/layout/orgChart1"/>
    <dgm:cxn modelId="{ED70BD74-534F-41D8-98C7-618CBDFF0C74}" srcId="{5E47B724-98DF-4C04-9001-8D7E95394A7F}" destId="{36A4E6B1-FD99-4DC0-8286-3DD6FD0373B3}" srcOrd="0" destOrd="0" parTransId="{EEEDE861-F407-4361-BBFB-78C012CAF8D5}" sibTransId="{C748C130-60D2-4B9C-A7D6-C7B1F24ACDF0}"/>
    <dgm:cxn modelId="{7B052E76-7A7C-446B-9AA0-E0AA4B57CA63}" type="presOf" srcId="{5674A115-4240-4A22-95EE-0B912A9CD238}" destId="{2C0B6071-E00B-4018-A2EB-9D2E01326D8B}" srcOrd="0" destOrd="0" presId="urn:microsoft.com/office/officeart/2005/8/layout/orgChart1"/>
    <dgm:cxn modelId="{4EB82787-7A63-4DC3-A74C-0CD76C1FBDA1}" type="presOf" srcId="{76AF19E6-0F01-429C-9977-065D3287E9C5}" destId="{B823A2AE-7EE5-4B9F-869A-6A75C4FBF01F}" srcOrd="1" destOrd="0" presId="urn:microsoft.com/office/officeart/2005/8/layout/orgChart1"/>
    <dgm:cxn modelId="{B28DC289-F815-4D80-8336-0BD26D561E5B}" type="presOf" srcId="{EA92618D-365F-49FC-89AF-22592B613BE2}" destId="{0D9F4BD9-C311-470F-AA94-DEA88728F05A}" srcOrd="1" destOrd="0" presId="urn:microsoft.com/office/officeart/2005/8/layout/orgChart1"/>
    <dgm:cxn modelId="{45870E8A-1CDF-4AFD-AD6C-3D614E6C6007}" type="presOf" srcId="{E0FE5E5D-3F90-4B77-874E-E7CDDD7FCDD5}" destId="{DF84C3A7-D39B-4CF0-A587-01A7BB99C241}" srcOrd="0" destOrd="0" presId="urn:microsoft.com/office/officeart/2005/8/layout/orgChart1"/>
    <dgm:cxn modelId="{90D2BB8A-5219-4752-B29B-82BF357641B0}" type="presOf" srcId="{E23DA416-BB31-4796-A065-702F9AD7A0BD}" destId="{C150C48C-1E88-41AB-AC00-41D9A05DFFAE}" srcOrd="0" destOrd="0" presId="urn:microsoft.com/office/officeart/2005/8/layout/orgChart1"/>
    <dgm:cxn modelId="{75E5C48A-EAC2-41F4-AF9E-1BC4E29603D4}" type="presOf" srcId="{2AB08FFD-3228-4F1F-A948-D3FEC8CCE2E5}" destId="{C1EC3879-91E4-459A-9540-3A760C131061}" srcOrd="0" destOrd="0" presId="urn:microsoft.com/office/officeart/2005/8/layout/orgChart1"/>
    <dgm:cxn modelId="{443D9993-EC34-4EA9-BD66-0070F92AA318}" type="presOf" srcId="{6F3AEBEC-45B3-43D5-8E6E-DE039A3973B6}" destId="{FD761D50-3D12-41B4-B681-FBBB2CB744FB}" srcOrd="0" destOrd="0" presId="urn:microsoft.com/office/officeart/2005/8/layout/orgChart1"/>
    <dgm:cxn modelId="{F585439B-9762-4DA3-844F-99A6C719C214}" type="presOf" srcId="{B7A1E6FA-6059-4A66-BBCE-4B9E96DDEEE4}" destId="{5751F44F-00D7-450D-84CF-74E06C610537}" srcOrd="0" destOrd="0" presId="urn:microsoft.com/office/officeart/2005/8/layout/orgChart1"/>
    <dgm:cxn modelId="{7062FFA5-441A-460D-B3A0-56A2E182A854}" type="presOf" srcId="{2CADEFDC-789C-4F69-AC76-A46896D269C4}" destId="{A4D60847-B4C4-4A43-A808-A32047ABBAFC}" srcOrd="1" destOrd="0" presId="urn:microsoft.com/office/officeart/2005/8/layout/orgChart1"/>
    <dgm:cxn modelId="{3F735EB0-53A0-4039-8AA6-5B670133626B}" type="presOf" srcId="{EA92618D-365F-49FC-89AF-22592B613BE2}" destId="{30D9BF88-4759-45DB-BE9C-102C6049785D}" srcOrd="0" destOrd="0" presId="urn:microsoft.com/office/officeart/2005/8/layout/orgChart1"/>
    <dgm:cxn modelId="{CFBA2DB2-42A3-448F-AC56-8EC80C8A9776}" type="presOf" srcId="{08A67015-5E86-455F-B9CD-2696C25B699A}" destId="{D6D8718A-B94B-40D9-B860-E618A9F2746E}" srcOrd="1" destOrd="0" presId="urn:microsoft.com/office/officeart/2005/8/layout/orgChart1"/>
    <dgm:cxn modelId="{F18F14B5-6DC8-4075-94BC-A6076814CD15}" type="presOf" srcId="{E23DA416-BB31-4796-A065-702F9AD7A0BD}" destId="{F7153295-446E-4314-A09E-E21043363E65}" srcOrd="1" destOrd="0" presId="urn:microsoft.com/office/officeart/2005/8/layout/orgChart1"/>
    <dgm:cxn modelId="{A1711BB7-1894-46AA-A004-AB1CFB7F3D04}" type="presOf" srcId="{2E3316F4-7F06-48B8-8B68-772A0E8A409B}" destId="{D324A91D-1852-4A1B-AA11-EE557C62C642}" srcOrd="1" destOrd="0" presId="urn:microsoft.com/office/officeart/2005/8/layout/orgChart1"/>
    <dgm:cxn modelId="{3104F1C3-9D1B-4589-9E73-9B7A3B728348}" srcId="{2CADEFDC-789C-4F69-AC76-A46896D269C4}" destId="{E23DA416-BB31-4796-A065-702F9AD7A0BD}" srcOrd="1" destOrd="0" parTransId="{837969ED-E414-4F9C-BE20-A5CBBEAB8EB1}" sibTransId="{2C4B675B-A985-45B8-A1FC-E74E86A9C28F}"/>
    <dgm:cxn modelId="{A6AF6AD4-572A-4576-898F-F0DCA697D61D}" type="presOf" srcId="{CCF1C9CD-7543-4948-9449-6BE21F2D05B9}" destId="{4D991A60-CBD3-46EF-A7E1-DD46216ADA56}" srcOrd="0" destOrd="0" presId="urn:microsoft.com/office/officeart/2005/8/layout/orgChart1"/>
    <dgm:cxn modelId="{52AA8DD6-7E24-43BF-8D46-1588ADC6F996}" type="presOf" srcId="{837969ED-E414-4F9C-BE20-A5CBBEAB8EB1}" destId="{37519A98-FE01-427C-851D-5251D00962C9}" srcOrd="0" destOrd="0" presId="urn:microsoft.com/office/officeart/2005/8/layout/orgChart1"/>
    <dgm:cxn modelId="{2CA656DA-52DC-4012-AA05-E46094B05D10}" srcId="{2CADEFDC-789C-4F69-AC76-A46896D269C4}" destId="{5E47B724-98DF-4C04-9001-8D7E95394A7F}" srcOrd="3" destOrd="0" parTransId="{0FCEACB7-9BE3-4202-8CCB-22F659BE2353}" sibTransId="{A3E20ACE-EFA3-4B75-8B56-CD511B1D37AA}"/>
    <dgm:cxn modelId="{F180BCDB-A0BE-4233-92CE-0F58F1EC5013}" type="presOf" srcId="{BE5F3001-8870-4D6F-93C9-B04E3279C03E}" destId="{B4BB48C5-E5B5-458E-8D80-564F77E436F1}" srcOrd="0" destOrd="0" presId="urn:microsoft.com/office/officeart/2005/8/layout/orgChart1"/>
    <dgm:cxn modelId="{89047EDE-9A79-4627-96DB-271707EC4588}" type="presOf" srcId="{2AB08FFD-3228-4F1F-A948-D3FEC8CCE2E5}" destId="{FC6670F5-EA5B-4AF8-98FD-852ADD722F05}" srcOrd="1" destOrd="0" presId="urn:microsoft.com/office/officeart/2005/8/layout/orgChart1"/>
    <dgm:cxn modelId="{305E3FE6-F5A7-40BB-8CD8-54AAD75C6319}" type="presOf" srcId="{09042591-AB18-465B-949B-ABCD6BB9E50C}" destId="{FA280503-1002-488D-BB89-E11C391EED40}" srcOrd="1" destOrd="0" presId="urn:microsoft.com/office/officeart/2005/8/layout/orgChart1"/>
    <dgm:cxn modelId="{DAB49AE9-5830-466B-885E-B6AA558B9630}" srcId="{5E47B724-98DF-4C04-9001-8D7E95394A7F}" destId="{09042591-AB18-465B-949B-ABCD6BB9E50C}" srcOrd="3" destOrd="0" parTransId="{6F3AEBEC-45B3-43D5-8E6E-DE039A3973B6}" sibTransId="{F864B898-8EB2-4E88-9B59-79AF08878C7E}"/>
    <dgm:cxn modelId="{F3E149EA-BEA9-4D9A-AB29-357DA5D5BDD8}" type="presOf" srcId="{08A67015-5E86-455F-B9CD-2696C25B699A}" destId="{2034BDB2-4EED-46CD-A60C-E070B6E35070}" srcOrd="0" destOrd="0" presId="urn:microsoft.com/office/officeart/2005/8/layout/orgChart1"/>
    <dgm:cxn modelId="{8210A8F4-8667-4499-BD67-E4CC19F6D2FF}" type="presOf" srcId="{F61961E5-4C21-4040-91C4-A12B914F5C07}" destId="{CB9B30BF-0E09-4DAA-9C0F-CD4C74C415C4}" srcOrd="0" destOrd="0" presId="urn:microsoft.com/office/officeart/2005/8/layout/orgChart1"/>
    <dgm:cxn modelId="{EA0AB7F5-75FA-4BAB-A6F6-2205B2837B02}" srcId="{2E3316F4-7F06-48B8-8B68-772A0E8A409B}" destId="{718A2F0C-59FD-49ED-B426-189AC0235061}" srcOrd="1" destOrd="0" parTransId="{E9A7318B-7275-4467-BABD-4EC15AD2EF3F}" sibTransId="{368F7EAE-4ED8-469A-9D7F-FF5A30F3DDA9}"/>
    <dgm:cxn modelId="{AE190EF8-40D3-4088-9C34-F9EDE0034685}" srcId="{A043EECF-7E4C-437E-927D-13FD714D43BE}" destId="{2CADEFDC-789C-4F69-AC76-A46896D269C4}" srcOrd="0" destOrd="0" parTransId="{BC42E6A3-B16F-42B6-AB6E-E47024C238C5}" sibTransId="{0BAEC764-7AD4-46DE-BA64-5D518B3A1420}"/>
    <dgm:cxn modelId="{CB896FFC-BD1C-4592-AA60-65F6E8E9E800}" srcId="{2E3316F4-7F06-48B8-8B68-772A0E8A409B}" destId="{C679A3F5-4573-4655-8626-445C82CE3469}" srcOrd="0" destOrd="0" parTransId="{F61961E5-4C21-4040-91C4-A12B914F5C07}" sibTransId="{92263017-D927-4F4F-8782-B9BB53D2C3D5}"/>
    <dgm:cxn modelId="{903C58FD-E002-4D28-8B2F-C5D4868D2052}" type="presOf" srcId="{5E47B724-98DF-4C04-9001-8D7E95394A7F}" destId="{2FC470ED-1A72-4449-AAC9-31EABA166703}" srcOrd="0" destOrd="0" presId="urn:microsoft.com/office/officeart/2005/8/layout/orgChart1"/>
    <dgm:cxn modelId="{40BC35FE-49EF-49A4-9E94-B61A3153C90A}" type="presOf" srcId="{76AF19E6-0F01-429C-9977-065D3287E9C5}" destId="{945C7540-C22E-4897-8133-62109565416E}" srcOrd="0" destOrd="0" presId="urn:microsoft.com/office/officeart/2005/8/layout/orgChart1"/>
    <dgm:cxn modelId="{01CD0E43-DF0C-44C9-A243-16B6CEDDEC8F}" type="presParOf" srcId="{45DBFA00-054D-4A75-B11F-EFD4D3633717}" destId="{31DB9F81-FDAB-4FB5-A8E8-2953A7DCF488}" srcOrd="0" destOrd="0" presId="urn:microsoft.com/office/officeart/2005/8/layout/orgChart1"/>
    <dgm:cxn modelId="{133176BD-2A7E-4166-BC80-928630EB357E}" type="presParOf" srcId="{31DB9F81-FDAB-4FB5-A8E8-2953A7DCF488}" destId="{3FE44A2B-477D-419C-8876-E98112ABB16E}" srcOrd="0" destOrd="0" presId="urn:microsoft.com/office/officeart/2005/8/layout/orgChart1"/>
    <dgm:cxn modelId="{9D15C352-57B9-4E09-8081-F69FA4731D8E}" type="presParOf" srcId="{3FE44A2B-477D-419C-8876-E98112ABB16E}" destId="{342B8962-A8EA-41A2-9CD3-343E4E225FBD}" srcOrd="0" destOrd="0" presId="urn:microsoft.com/office/officeart/2005/8/layout/orgChart1"/>
    <dgm:cxn modelId="{721E3882-834D-4D31-83AC-8E2FDA953D49}" type="presParOf" srcId="{3FE44A2B-477D-419C-8876-E98112ABB16E}" destId="{A4D60847-B4C4-4A43-A808-A32047ABBAFC}" srcOrd="1" destOrd="0" presId="urn:microsoft.com/office/officeart/2005/8/layout/orgChart1"/>
    <dgm:cxn modelId="{523CFBDE-F794-4C86-8FD3-01EF0CD985E6}" type="presParOf" srcId="{31DB9F81-FDAB-4FB5-A8E8-2953A7DCF488}" destId="{CD560B81-99AD-422A-B740-1E07D9FB1086}" srcOrd="1" destOrd="0" presId="urn:microsoft.com/office/officeart/2005/8/layout/orgChart1"/>
    <dgm:cxn modelId="{8B8360CB-90EE-44E6-8BB7-02B129B1AAB2}" type="presParOf" srcId="{CD560B81-99AD-422A-B740-1E07D9FB1086}" destId="{B4BB48C5-E5B5-458E-8D80-564F77E436F1}" srcOrd="0" destOrd="0" presId="urn:microsoft.com/office/officeart/2005/8/layout/orgChart1"/>
    <dgm:cxn modelId="{DDD8496B-2C03-43D5-8C2D-B28C4A537B8A}" type="presParOf" srcId="{CD560B81-99AD-422A-B740-1E07D9FB1086}" destId="{0AF29C7F-EB6A-4EE5-B305-11C035619EFF}" srcOrd="1" destOrd="0" presId="urn:microsoft.com/office/officeart/2005/8/layout/orgChart1"/>
    <dgm:cxn modelId="{D83D6610-006B-4D81-AD56-AF5F7CA8DADF}" type="presParOf" srcId="{0AF29C7F-EB6A-4EE5-B305-11C035619EFF}" destId="{76B9C1C4-36C6-40CE-AF69-CA883330FF8E}" srcOrd="0" destOrd="0" presId="urn:microsoft.com/office/officeart/2005/8/layout/orgChart1"/>
    <dgm:cxn modelId="{D6854B41-17FB-49BE-83D5-BB54D9A7E4CF}" type="presParOf" srcId="{76B9C1C4-36C6-40CE-AF69-CA883330FF8E}" destId="{2034BDB2-4EED-46CD-A60C-E070B6E35070}" srcOrd="0" destOrd="0" presId="urn:microsoft.com/office/officeart/2005/8/layout/orgChart1"/>
    <dgm:cxn modelId="{99EA7794-76DE-44C7-90AF-9915AF06C288}" type="presParOf" srcId="{76B9C1C4-36C6-40CE-AF69-CA883330FF8E}" destId="{D6D8718A-B94B-40D9-B860-E618A9F2746E}" srcOrd="1" destOrd="0" presId="urn:microsoft.com/office/officeart/2005/8/layout/orgChart1"/>
    <dgm:cxn modelId="{1B58D888-4AC2-4A57-AE58-3CDB23097C01}" type="presParOf" srcId="{0AF29C7F-EB6A-4EE5-B305-11C035619EFF}" destId="{1395A2D7-4EF7-42B1-9B42-B05C188E0453}" srcOrd="1" destOrd="0" presId="urn:microsoft.com/office/officeart/2005/8/layout/orgChart1"/>
    <dgm:cxn modelId="{1211D50A-AC4A-4C56-A92D-077B91948A01}" type="presParOf" srcId="{0AF29C7F-EB6A-4EE5-B305-11C035619EFF}" destId="{2964C883-96BD-4F33-A625-9DFBC74DD091}" srcOrd="2" destOrd="0" presId="urn:microsoft.com/office/officeart/2005/8/layout/orgChart1"/>
    <dgm:cxn modelId="{A7EC2205-57F7-41B5-8A79-C01D2A7EC016}" type="presParOf" srcId="{CD560B81-99AD-422A-B740-1E07D9FB1086}" destId="{37519A98-FE01-427C-851D-5251D00962C9}" srcOrd="2" destOrd="0" presId="urn:microsoft.com/office/officeart/2005/8/layout/orgChart1"/>
    <dgm:cxn modelId="{F4696259-FB36-491F-8C1C-CA3AD505E14D}" type="presParOf" srcId="{CD560B81-99AD-422A-B740-1E07D9FB1086}" destId="{7E0F4979-7A25-40AA-8AD5-7140FE7AFA6E}" srcOrd="3" destOrd="0" presId="urn:microsoft.com/office/officeart/2005/8/layout/orgChart1"/>
    <dgm:cxn modelId="{2348D621-4BC3-48F9-BDE0-DDF62F572C40}" type="presParOf" srcId="{7E0F4979-7A25-40AA-8AD5-7140FE7AFA6E}" destId="{036D1D3B-3E78-4E6E-9714-19861C77794A}" srcOrd="0" destOrd="0" presId="urn:microsoft.com/office/officeart/2005/8/layout/orgChart1"/>
    <dgm:cxn modelId="{EE4A096A-6510-4DE1-8BB5-3F598D2E7615}" type="presParOf" srcId="{036D1D3B-3E78-4E6E-9714-19861C77794A}" destId="{C150C48C-1E88-41AB-AC00-41D9A05DFFAE}" srcOrd="0" destOrd="0" presId="urn:microsoft.com/office/officeart/2005/8/layout/orgChart1"/>
    <dgm:cxn modelId="{44F5F72D-5EAC-468C-A283-D29C3952FBC0}" type="presParOf" srcId="{036D1D3B-3E78-4E6E-9714-19861C77794A}" destId="{F7153295-446E-4314-A09E-E21043363E65}" srcOrd="1" destOrd="0" presId="urn:microsoft.com/office/officeart/2005/8/layout/orgChart1"/>
    <dgm:cxn modelId="{0C5A2EB6-DE38-4C79-AC05-1A55D11B59B5}" type="presParOf" srcId="{7E0F4979-7A25-40AA-8AD5-7140FE7AFA6E}" destId="{51890FCF-8D3D-4443-8301-A9C886866BED}" srcOrd="1" destOrd="0" presId="urn:microsoft.com/office/officeart/2005/8/layout/orgChart1"/>
    <dgm:cxn modelId="{A4C9E14B-5837-474B-BDC7-826F56EA5B65}" type="presParOf" srcId="{7E0F4979-7A25-40AA-8AD5-7140FE7AFA6E}" destId="{61562688-3768-427B-AE70-E5A183E3274C}" srcOrd="2" destOrd="0" presId="urn:microsoft.com/office/officeart/2005/8/layout/orgChart1"/>
    <dgm:cxn modelId="{B64AEB1A-2A40-4604-971B-8BF38CE485C1}" type="presParOf" srcId="{CD560B81-99AD-422A-B740-1E07D9FB1086}" destId="{4D991A60-CBD3-46EF-A7E1-DD46216ADA56}" srcOrd="4" destOrd="0" presId="urn:microsoft.com/office/officeart/2005/8/layout/orgChart1"/>
    <dgm:cxn modelId="{E0000EB7-B697-4DAC-97C5-8CF65CAF93F2}" type="presParOf" srcId="{CD560B81-99AD-422A-B740-1E07D9FB1086}" destId="{C5E25C53-1548-4708-979F-CCC7665DF53A}" srcOrd="5" destOrd="0" presId="urn:microsoft.com/office/officeart/2005/8/layout/orgChart1"/>
    <dgm:cxn modelId="{7D9523A6-84C2-47C9-9AD8-A460F61B55A0}" type="presParOf" srcId="{C5E25C53-1548-4708-979F-CCC7665DF53A}" destId="{D597C0A2-FFD8-4A68-95EA-719B3C2D2D37}" srcOrd="0" destOrd="0" presId="urn:microsoft.com/office/officeart/2005/8/layout/orgChart1"/>
    <dgm:cxn modelId="{2AF8B3C2-0733-481B-9B21-D3A227033EDB}" type="presParOf" srcId="{D597C0A2-FFD8-4A68-95EA-719B3C2D2D37}" destId="{C1EC3879-91E4-459A-9540-3A760C131061}" srcOrd="0" destOrd="0" presId="urn:microsoft.com/office/officeart/2005/8/layout/orgChart1"/>
    <dgm:cxn modelId="{FFEBD027-D33A-4AD7-B8CC-55EDD193AD89}" type="presParOf" srcId="{D597C0A2-FFD8-4A68-95EA-719B3C2D2D37}" destId="{FC6670F5-EA5B-4AF8-98FD-852ADD722F05}" srcOrd="1" destOrd="0" presId="urn:microsoft.com/office/officeart/2005/8/layout/orgChart1"/>
    <dgm:cxn modelId="{5E5ED59E-EF92-4BF0-9BD4-F03CD9305931}" type="presParOf" srcId="{C5E25C53-1548-4708-979F-CCC7665DF53A}" destId="{B125FE18-24DE-409C-B8E0-DC457074D2C5}" srcOrd="1" destOrd="0" presId="urn:microsoft.com/office/officeart/2005/8/layout/orgChart1"/>
    <dgm:cxn modelId="{9FAE18EE-83E2-4E2C-AA18-6E0038F3050A}" type="presParOf" srcId="{C5E25C53-1548-4708-979F-CCC7665DF53A}" destId="{9E036A7E-4D8D-456D-A723-8A2FE1BF2A7A}" srcOrd="2" destOrd="0" presId="urn:microsoft.com/office/officeart/2005/8/layout/orgChart1"/>
    <dgm:cxn modelId="{7737D453-1609-4B86-9BE7-0C56FBB78741}" type="presParOf" srcId="{CD560B81-99AD-422A-B740-1E07D9FB1086}" destId="{47D56D7F-5605-4FD7-A7B5-803DF280A2F4}" srcOrd="6" destOrd="0" presId="urn:microsoft.com/office/officeart/2005/8/layout/orgChart1"/>
    <dgm:cxn modelId="{FD779E63-117B-4564-8CC0-D23CDFD59A34}" type="presParOf" srcId="{CD560B81-99AD-422A-B740-1E07D9FB1086}" destId="{4200F12C-6FC4-42F3-BED8-1E1A8D521B00}" srcOrd="7" destOrd="0" presId="urn:microsoft.com/office/officeart/2005/8/layout/orgChart1"/>
    <dgm:cxn modelId="{B9F74C2A-AAE1-41A4-8738-120585E609AF}" type="presParOf" srcId="{4200F12C-6FC4-42F3-BED8-1E1A8D521B00}" destId="{DC5AB022-D7EC-4127-806C-50AA364C1217}" srcOrd="0" destOrd="0" presId="urn:microsoft.com/office/officeart/2005/8/layout/orgChart1"/>
    <dgm:cxn modelId="{CC286191-6B1B-4107-8352-A408C1C610C9}" type="presParOf" srcId="{DC5AB022-D7EC-4127-806C-50AA364C1217}" destId="{2FC470ED-1A72-4449-AAC9-31EABA166703}" srcOrd="0" destOrd="0" presId="urn:microsoft.com/office/officeart/2005/8/layout/orgChart1"/>
    <dgm:cxn modelId="{CF85555D-75CF-4681-BF0F-C020237012BC}" type="presParOf" srcId="{DC5AB022-D7EC-4127-806C-50AA364C1217}" destId="{FDF80314-4EED-4BEB-B72B-7801EB3EB598}" srcOrd="1" destOrd="0" presId="urn:microsoft.com/office/officeart/2005/8/layout/orgChart1"/>
    <dgm:cxn modelId="{96B0163A-1A58-4AFE-9ED8-4EA6130639BE}" type="presParOf" srcId="{4200F12C-6FC4-42F3-BED8-1E1A8D521B00}" destId="{65199842-3A5E-459A-A018-DEE7514D6D04}" srcOrd="1" destOrd="0" presId="urn:microsoft.com/office/officeart/2005/8/layout/orgChart1"/>
    <dgm:cxn modelId="{FACB163F-6948-47AB-9054-228F573C1E17}" type="presParOf" srcId="{65199842-3A5E-459A-A018-DEE7514D6D04}" destId="{236522B0-AA19-4C18-BB7A-67BF58633615}" srcOrd="0" destOrd="0" presId="urn:microsoft.com/office/officeart/2005/8/layout/orgChart1"/>
    <dgm:cxn modelId="{AE3F3952-566B-4C38-A06A-14A02D32381C}" type="presParOf" srcId="{65199842-3A5E-459A-A018-DEE7514D6D04}" destId="{D64364F3-33E8-436D-9B7F-EECB8116A4EC}" srcOrd="1" destOrd="0" presId="urn:microsoft.com/office/officeart/2005/8/layout/orgChart1"/>
    <dgm:cxn modelId="{C9519694-EAAB-42DF-9EC5-5FA4A4EA8529}" type="presParOf" srcId="{D64364F3-33E8-436D-9B7F-EECB8116A4EC}" destId="{1E963A7E-0D37-4465-A893-0B9EF363B8F7}" srcOrd="0" destOrd="0" presId="urn:microsoft.com/office/officeart/2005/8/layout/orgChart1"/>
    <dgm:cxn modelId="{CB42A3D1-1068-4A10-B91D-BC31C80CF297}" type="presParOf" srcId="{1E963A7E-0D37-4465-A893-0B9EF363B8F7}" destId="{55C7A413-D8F6-4C95-90F0-684424AB1782}" srcOrd="0" destOrd="0" presId="urn:microsoft.com/office/officeart/2005/8/layout/orgChart1"/>
    <dgm:cxn modelId="{058CC8FD-FC4F-4952-BEE5-4CF0AD444B31}" type="presParOf" srcId="{1E963A7E-0D37-4465-A893-0B9EF363B8F7}" destId="{0925E105-4568-4C3C-9DA5-BE713777C784}" srcOrd="1" destOrd="0" presId="urn:microsoft.com/office/officeart/2005/8/layout/orgChart1"/>
    <dgm:cxn modelId="{FD9CC256-B2C9-4D78-84F6-076241F9DC0F}" type="presParOf" srcId="{D64364F3-33E8-436D-9B7F-EECB8116A4EC}" destId="{8441F19A-ED37-4ABF-AECB-FD25D1F4697C}" srcOrd="1" destOrd="0" presId="urn:microsoft.com/office/officeart/2005/8/layout/orgChart1"/>
    <dgm:cxn modelId="{B4F4B671-24C3-410D-A03D-153E91752F7B}" type="presParOf" srcId="{D64364F3-33E8-436D-9B7F-EECB8116A4EC}" destId="{9AEC5A0D-C05A-4CA8-95A4-E5F5A5008C17}" srcOrd="2" destOrd="0" presId="urn:microsoft.com/office/officeart/2005/8/layout/orgChart1"/>
    <dgm:cxn modelId="{10362CC6-7885-4B6A-A286-15A7A66E6101}" type="presParOf" srcId="{65199842-3A5E-459A-A018-DEE7514D6D04}" destId="{30F4DBCF-0527-4881-925E-BC0CC0CC9CF0}" srcOrd="2" destOrd="0" presId="urn:microsoft.com/office/officeart/2005/8/layout/orgChart1"/>
    <dgm:cxn modelId="{BC39F69A-5540-4B06-B268-5423E849B4CA}" type="presParOf" srcId="{65199842-3A5E-459A-A018-DEE7514D6D04}" destId="{438FFA08-B8DD-4216-B695-A2D57A3CD1A9}" srcOrd="3" destOrd="0" presId="urn:microsoft.com/office/officeart/2005/8/layout/orgChart1"/>
    <dgm:cxn modelId="{391A4114-E2D0-475F-9133-D20DEE02FA88}" type="presParOf" srcId="{438FFA08-B8DD-4216-B695-A2D57A3CD1A9}" destId="{944008AF-99D1-4CA7-BE69-3CC000D4F5DE}" srcOrd="0" destOrd="0" presId="urn:microsoft.com/office/officeart/2005/8/layout/orgChart1"/>
    <dgm:cxn modelId="{63127641-F8C5-41D9-A982-6FE83EBB78E9}" type="presParOf" srcId="{944008AF-99D1-4CA7-BE69-3CC000D4F5DE}" destId="{49D1D50D-87D7-4277-9CB1-BF0875073002}" srcOrd="0" destOrd="0" presId="urn:microsoft.com/office/officeart/2005/8/layout/orgChart1"/>
    <dgm:cxn modelId="{37E8EB36-A9BD-4146-AE02-7AE0BE094FB2}" type="presParOf" srcId="{944008AF-99D1-4CA7-BE69-3CC000D4F5DE}" destId="{07BC4AC2-63AF-40A4-B340-C0F9941A2B8D}" srcOrd="1" destOrd="0" presId="urn:microsoft.com/office/officeart/2005/8/layout/orgChart1"/>
    <dgm:cxn modelId="{748D255D-765A-448A-9D41-286F961E3B57}" type="presParOf" srcId="{438FFA08-B8DD-4216-B695-A2D57A3CD1A9}" destId="{3DCD0A72-A5E9-40C6-8B45-E38A145B764D}" srcOrd="1" destOrd="0" presId="urn:microsoft.com/office/officeart/2005/8/layout/orgChart1"/>
    <dgm:cxn modelId="{CBC48946-D579-42D2-ACBC-DE21BD4BF5EF}" type="presParOf" srcId="{438FFA08-B8DD-4216-B695-A2D57A3CD1A9}" destId="{9D4A62E4-E1A4-4C5F-B9A8-BE9DB2595042}" srcOrd="2" destOrd="0" presId="urn:microsoft.com/office/officeart/2005/8/layout/orgChart1"/>
    <dgm:cxn modelId="{B41195D4-9DAD-4DF3-AD51-EAAD3E539B53}" type="presParOf" srcId="{65199842-3A5E-459A-A018-DEE7514D6D04}" destId="{6DD8653C-6DBA-4367-A6CC-AE8E157C13D4}" srcOrd="4" destOrd="0" presId="urn:microsoft.com/office/officeart/2005/8/layout/orgChart1"/>
    <dgm:cxn modelId="{88BBFE8F-42E8-4615-B498-5841D22F9CF4}" type="presParOf" srcId="{65199842-3A5E-459A-A018-DEE7514D6D04}" destId="{DB36276A-B4D5-42B4-B868-2A622174EB19}" srcOrd="5" destOrd="0" presId="urn:microsoft.com/office/officeart/2005/8/layout/orgChart1"/>
    <dgm:cxn modelId="{129EB3D5-CF94-4E60-BDAA-D2468E98B7DD}" type="presParOf" srcId="{DB36276A-B4D5-42B4-B868-2A622174EB19}" destId="{8BFB1687-FB3C-4317-BD4A-00A496A951F4}" srcOrd="0" destOrd="0" presId="urn:microsoft.com/office/officeart/2005/8/layout/orgChart1"/>
    <dgm:cxn modelId="{78E937D6-2AC2-40F7-99AA-2D42F27565E0}" type="presParOf" srcId="{8BFB1687-FB3C-4317-BD4A-00A496A951F4}" destId="{945C7540-C22E-4897-8133-62109565416E}" srcOrd="0" destOrd="0" presId="urn:microsoft.com/office/officeart/2005/8/layout/orgChart1"/>
    <dgm:cxn modelId="{2316180F-9235-4C81-BDE4-718D0FDB1994}" type="presParOf" srcId="{8BFB1687-FB3C-4317-BD4A-00A496A951F4}" destId="{B823A2AE-7EE5-4B9F-869A-6A75C4FBF01F}" srcOrd="1" destOrd="0" presId="urn:microsoft.com/office/officeart/2005/8/layout/orgChart1"/>
    <dgm:cxn modelId="{792ADE6A-0A67-4A83-9D92-FE18F6D4C3CB}" type="presParOf" srcId="{DB36276A-B4D5-42B4-B868-2A622174EB19}" destId="{81447F71-B8E6-47A2-800D-E24649D13EC6}" srcOrd="1" destOrd="0" presId="urn:microsoft.com/office/officeart/2005/8/layout/orgChart1"/>
    <dgm:cxn modelId="{45753BBF-6608-4220-AE2F-AF9F5A225503}" type="presParOf" srcId="{DB36276A-B4D5-42B4-B868-2A622174EB19}" destId="{2E09CF3E-7DE9-4718-BBEF-E0532E4B2D83}" srcOrd="2" destOrd="0" presId="urn:microsoft.com/office/officeart/2005/8/layout/orgChart1"/>
    <dgm:cxn modelId="{2EEDF8DF-D846-4022-89C9-BA21A23DE1E7}" type="presParOf" srcId="{65199842-3A5E-459A-A018-DEE7514D6D04}" destId="{FD761D50-3D12-41B4-B681-FBBB2CB744FB}" srcOrd="6" destOrd="0" presId="urn:microsoft.com/office/officeart/2005/8/layout/orgChart1"/>
    <dgm:cxn modelId="{3C07285B-5366-4FA8-9FCD-695A44E6459D}" type="presParOf" srcId="{65199842-3A5E-459A-A018-DEE7514D6D04}" destId="{F0D69270-4FE7-41F8-8382-1C5BF67E2B59}" srcOrd="7" destOrd="0" presId="urn:microsoft.com/office/officeart/2005/8/layout/orgChart1"/>
    <dgm:cxn modelId="{32E9E857-A840-4569-9F23-95E77758EC26}" type="presParOf" srcId="{F0D69270-4FE7-41F8-8382-1C5BF67E2B59}" destId="{089A0010-DB02-499F-8CF7-82C5D942CF00}" srcOrd="0" destOrd="0" presId="urn:microsoft.com/office/officeart/2005/8/layout/orgChart1"/>
    <dgm:cxn modelId="{6F49C6EE-7BF3-4B0B-A836-6846DB920FB1}" type="presParOf" srcId="{089A0010-DB02-499F-8CF7-82C5D942CF00}" destId="{AA088B41-0780-437B-B59E-64CE2FF103D1}" srcOrd="0" destOrd="0" presId="urn:microsoft.com/office/officeart/2005/8/layout/orgChart1"/>
    <dgm:cxn modelId="{D093B6FB-3BB4-44D3-A9A5-750111268C03}" type="presParOf" srcId="{089A0010-DB02-499F-8CF7-82C5D942CF00}" destId="{FA280503-1002-488D-BB89-E11C391EED40}" srcOrd="1" destOrd="0" presId="urn:microsoft.com/office/officeart/2005/8/layout/orgChart1"/>
    <dgm:cxn modelId="{4D1378C1-9BBB-4DA5-9059-9ABEA7C3CCA9}" type="presParOf" srcId="{F0D69270-4FE7-41F8-8382-1C5BF67E2B59}" destId="{528A7695-78AA-4419-8278-4636105085CB}" srcOrd="1" destOrd="0" presId="urn:microsoft.com/office/officeart/2005/8/layout/orgChart1"/>
    <dgm:cxn modelId="{AD51DB29-5B7D-46B7-8F1A-D172E63B51A1}" type="presParOf" srcId="{F0D69270-4FE7-41F8-8382-1C5BF67E2B59}" destId="{FBCD3A97-865F-49F6-AA1E-E76277E90663}" srcOrd="2" destOrd="0" presId="urn:microsoft.com/office/officeart/2005/8/layout/orgChart1"/>
    <dgm:cxn modelId="{35668227-6AD5-44F0-9678-4F3A86342F45}" type="presParOf" srcId="{4200F12C-6FC4-42F3-BED8-1E1A8D521B00}" destId="{6BCCA381-1682-4D3D-B0BD-2B17F17127E2}" srcOrd="2" destOrd="0" presId="urn:microsoft.com/office/officeart/2005/8/layout/orgChart1"/>
    <dgm:cxn modelId="{87ECA0DD-279D-4F61-9729-CF89113CD38E}" type="presParOf" srcId="{CD560B81-99AD-422A-B740-1E07D9FB1086}" destId="{D6C116C3-B499-4224-BE8E-974FE7F8E660}" srcOrd="8" destOrd="0" presId="urn:microsoft.com/office/officeart/2005/8/layout/orgChart1"/>
    <dgm:cxn modelId="{04D40481-E1F4-4B81-9303-3AD9EFABA813}" type="presParOf" srcId="{CD560B81-99AD-422A-B740-1E07D9FB1086}" destId="{DC137585-9813-4A99-87CB-E6746FD4AB5D}" srcOrd="9" destOrd="0" presId="urn:microsoft.com/office/officeart/2005/8/layout/orgChart1"/>
    <dgm:cxn modelId="{ECD03AC0-3FE0-4AD5-936E-479C9712D961}" type="presParOf" srcId="{DC137585-9813-4A99-87CB-E6746FD4AB5D}" destId="{337AEAFD-981B-4A69-9EA8-00FDA8F45A7A}" srcOrd="0" destOrd="0" presId="urn:microsoft.com/office/officeart/2005/8/layout/orgChart1"/>
    <dgm:cxn modelId="{21779F64-858E-4FC0-814F-96EF48C8D656}" type="presParOf" srcId="{337AEAFD-981B-4A69-9EA8-00FDA8F45A7A}" destId="{B09E0589-AF0D-432B-A6CC-E6BFAC96305D}" srcOrd="0" destOrd="0" presId="urn:microsoft.com/office/officeart/2005/8/layout/orgChart1"/>
    <dgm:cxn modelId="{BCBE74CD-4A36-41CC-9176-6EBBCC216280}" type="presParOf" srcId="{337AEAFD-981B-4A69-9EA8-00FDA8F45A7A}" destId="{D324A91D-1852-4A1B-AA11-EE557C62C642}" srcOrd="1" destOrd="0" presId="urn:microsoft.com/office/officeart/2005/8/layout/orgChart1"/>
    <dgm:cxn modelId="{A5A6F5D8-C5B0-4995-A926-89431B5BFA83}" type="presParOf" srcId="{DC137585-9813-4A99-87CB-E6746FD4AB5D}" destId="{BE48320A-0FE8-426D-8C27-0396E5835E81}" srcOrd="1" destOrd="0" presId="urn:microsoft.com/office/officeart/2005/8/layout/orgChart1"/>
    <dgm:cxn modelId="{1B61EA22-4FE1-4228-BA05-97EF216A3375}" type="presParOf" srcId="{BE48320A-0FE8-426D-8C27-0396E5835E81}" destId="{CB9B30BF-0E09-4DAA-9C0F-CD4C74C415C4}" srcOrd="0" destOrd="0" presId="urn:microsoft.com/office/officeart/2005/8/layout/orgChart1"/>
    <dgm:cxn modelId="{D4D7F3B3-9519-4568-A6C6-BCEA45F3F0FD}" type="presParOf" srcId="{BE48320A-0FE8-426D-8C27-0396E5835E81}" destId="{076C5B5F-EFD7-4932-A1A6-5CD78AEE82AB}" srcOrd="1" destOrd="0" presId="urn:microsoft.com/office/officeart/2005/8/layout/orgChart1"/>
    <dgm:cxn modelId="{5721A823-E7BB-4617-AA4E-AEF10BE63EE6}" type="presParOf" srcId="{076C5B5F-EFD7-4932-A1A6-5CD78AEE82AB}" destId="{21054AED-32DB-4E7B-83C5-5E58A92A3B6D}" srcOrd="0" destOrd="0" presId="urn:microsoft.com/office/officeart/2005/8/layout/orgChart1"/>
    <dgm:cxn modelId="{ED987DA8-127E-4F8E-9080-FF90317ABF72}" type="presParOf" srcId="{21054AED-32DB-4E7B-83C5-5E58A92A3B6D}" destId="{2580C95A-D18C-488C-AEBB-2F0CAE0381F9}" srcOrd="0" destOrd="0" presId="urn:microsoft.com/office/officeart/2005/8/layout/orgChart1"/>
    <dgm:cxn modelId="{A05FE5B2-1407-43D3-9E6F-D9DF3D2F8945}" type="presParOf" srcId="{21054AED-32DB-4E7B-83C5-5E58A92A3B6D}" destId="{7D184F71-409B-4412-97DD-61E84F0983EB}" srcOrd="1" destOrd="0" presId="urn:microsoft.com/office/officeart/2005/8/layout/orgChart1"/>
    <dgm:cxn modelId="{A1D7BE1B-5322-420B-9548-0812FE328D53}" type="presParOf" srcId="{076C5B5F-EFD7-4932-A1A6-5CD78AEE82AB}" destId="{4F51CC1F-E04F-46C9-BD3D-A724B877AAF2}" srcOrd="1" destOrd="0" presId="urn:microsoft.com/office/officeart/2005/8/layout/orgChart1"/>
    <dgm:cxn modelId="{35ECD593-F96E-4ACD-A1EE-0EB55F0729A0}" type="presParOf" srcId="{076C5B5F-EFD7-4932-A1A6-5CD78AEE82AB}" destId="{2D6384A0-DA5E-4A29-8C4D-D97089EC846F}" srcOrd="2" destOrd="0" presId="urn:microsoft.com/office/officeart/2005/8/layout/orgChart1"/>
    <dgm:cxn modelId="{AA119544-3942-41F7-A7B4-7ACE5D26CC0A}" type="presParOf" srcId="{BE48320A-0FE8-426D-8C27-0396E5835E81}" destId="{5708E017-977D-45CC-8E3B-4FF0D538776A}" srcOrd="2" destOrd="0" presId="urn:microsoft.com/office/officeart/2005/8/layout/orgChart1"/>
    <dgm:cxn modelId="{9353ED3C-310E-4872-819B-0CE38DDB9F10}" type="presParOf" srcId="{BE48320A-0FE8-426D-8C27-0396E5835E81}" destId="{06866C4B-5527-4113-A6FA-BDB2D493DB58}" srcOrd="3" destOrd="0" presId="urn:microsoft.com/office/officeart/2005/8/layout/orgChart1"/>
    <dgm:cxn modelId="{DAF63E26-DD35-4E55-B909-E5BD09CA7619}" type="presParOf" srcId="{06866C4B-5527-4113-A6FA-BDB2D493DB58}" destId="{05737DBE-AF8F-4CCE-8F3C-AFDEA72990B3}" srcOrd="0" destOrd="0" presId="urn:microsoft.com/office/officeart/2005/8/layout/orgChart1"/>
    <dgm:cxn modelId="{861A7D41-934D-4862-9B6E-7A80719D67CF}" type="presParOf" srcId="{05737DBE-AF8F-4CCE-8F3C-AFDEA72990B3}" destId="{7683D032-8DEE-43EA-B463-B524E27064AE}" srcOrd="0" destOrd="0" presId="urn:microsoft.com/office/officeart/2005/8/layout/orgChart1"/>
    <dgm:cxn modelId="{59E35D02-1392-469E-B2AE-44092ED7EBCF}" type="presParOf" srcId="{05737DBE-AF8F-4CCE-8F3C-AFDEA72990B3}" destId="{EE282FD9-4419-4079-B0AF-CB6C2DC529C5}" srcOrd="1" destOrd="0" presId="urn:microsoft.com/office/officeart/2005/8/layout/orgChart1"/>
    <dgm:cxn modelId="{95B426A9-1C20-41A4-BC55-2C734D488598}" type="presParOf" srcId="{06866C4B-5527-4113-A6FA-BDB2D493DB58}" destId="{E440D9EF-9293-487A-8C70-B605FB6D40F6}" srcOrd="1" destOrd="0" presId="urn:microsoft.com/office/officeart/2005/8/layout/orgChart1"/>
    <dgm:cxn modelId="{1F8EF562-EAC9-41FD-B6F8-23B6A80E4740}" type="presParOf" srcId="{06866C4B-5527-4113-A6FA-BDB2D493DB58}" destId="{5333FB34-D770-490A-B88E-96CF74F2724F}" srcOrd="2" destOrd="0" presId="urn:microsoft.com/office/officeart/2005/8/layout/orgChart1"/>
    <dgm:cxn modelId="{F23FE6C4-FBD8-4DB2-96F1-FBA09DD60F41}" type="presParOf" srcId="{BE48320A-0FE8-426D-8C27-0396E5835E81}" destId="{DF84C3A7-D39B-4CF0-A587-01A7BB99C241}" srcOrd="4" destOrd="0" presId="urn:microsoft.com/office/officeart/2005/8/layout/orgChart1"/>
    <dgm:cxn modelId="{155F6AF1-851A-445C-8FC1-F30088CC1582}" type="presParOf" srcId="{BE48320A-0FE8-426D-8C27-0396E5835E81}" destId="{AF5D4E9A-FE88-4D02-9D81-F36785B0C290}" srcOrd="5" destOrd="0" presId="urn:microsoft.com/office/officeart/2005/8/layout/orgChart1"/>
    <dgm:cxn modelId="{AE0DB95C-7B2F-4581-91B4-2F189A7D8E36}" type="presParOf" srcId="{AF5D4E9A-FE88-4D02-9D81-F36785B0C290}" destId="{30FDB5CF-103D-4E51-8E1A-EF3FEBAD9CA6}" srcOrd="0" destOrd="0" presId="urn:microsoft.com/office/officeart/2005/8/layout/orgChart1"/>
    <dgm:cxn modelId="{1D154B50-9345-4306-AACA-3C2D6AA6379F}" type="presParOf" srcId="{30FDB5CF-103D-4E51-8E1A-EF3FEBAD9CA6}" destId="{5751F44F-00D7-450D-84CF-74E06C610537}" srcOrd="0" destOrd="0" presId="urn:microsoft.com/office/officeart/2005/8/layout/orgChart1"/>
    <dgm:cxn modelId="{3DD86FB8-E2B0-4551-8F69-23AEF6BE159F}" type="presParOf" srcId="{30FDB5CF-103D-4E51-8E1A-EF3FEBAD9CA6}" destId="{5554D319-63E6-4E46-9238-BC1156B14375}" srcOrd="1" destOrd="0" presId="urn:microsoft.com/office/officeart/2005/8/layout/orgChart1"/>
    <dgm:cxn modelId="{545F364D-B891-47F7-939C-C7DAFCCF30B5}" type="presParOf" srcId="{AF5D4E9A-FE88-4D02-9D81-F36785B0C290}" destId="{340209D3-8972-4143-87DD-24DB7F13BCE2}" srcOrd="1" destOrd="0" presId="urn:microsoft.com/office/officeart/2005/8/layout/orgChart1"/>
    <dgm:cxn modelId="{540CA5F9-8EB3-4A8F-B49C-FA7FCB915177}" type="presParOf" srcId="{AF5D4E9A-FE88-4D02-9D81-F36785B0C290}" destId="{2D8A1BFB-8F53-4442-992C-AF8DAA5BCFFD}" srcOrd="2" destOrd="0" presId="urn:microsoft.com/office/officeart/2005/8/layout/orgChart1"/>
    <dgm:cxn modelId="{A7708835-2BCC-4476-BD83-8576668A80DF}" type="presParOf" srcId="{BE48320A-0FE8-426D-8C27-0396E5835E81}" destId="{2C0B6071-E00B-4018-A2EB-9D2E01326D8B}" srcOrd="6" destOrd="0" presId="urn:microsoft.com/office/officeart/2005/8/layout/orgChart1"/>
    <dgm:cxn modelId="{973F5271-19DC-474A-ACA5-8C1204E844DA}" type="presParOf" srcId="{BE48320A-0FE8-426D-8C27-0396E5835E81}" destId="{83884891-AC99-41E4-ABB6-A64325C988ED}" srcOrd="7" destOrd="0" presId="urn:microsoft.com/office/officeart/2005/8/layout/orgChart1"/>
    <dgm:cxn modelId="{3347F313-0D2A-4DAE-9DD9-D4018F14DDC6}" type="presParOf" srcId="{83884891-AC99-41E4-ABB6-A64325C988ED}" destId="{643F9C6C-72E2-4A37-A068-A42B04C0C992}" srcOrd="0" destOrd="0" presId="urn:microsoft.com/office/officeart/2005/8/layout/orgChart1"/>
    <dgm:cxn modelId="{C1AB9D64-03F2-4F4F-BBF8-B1466428A84D}" type="presParOf" srcId="{643F9C6C-72E2-4A37-A068-A42B04C0C992}" destId="{30D9BF88-4759-45DB-BE9C-102C6049785D}" srcOrd="0" destOrd="0" presId="urn:microsoft.com/office/officeart/2005/8/layout/orgChart1"/>
    <dgm:cxn modelId="{2B1D1EA0-9F69-4BE3-A6CD-2121C0404C62}" type="presParOf" srcId="{643F9C6C-72E2-4A37-A068-A42B04C0C992}" destId="{0D9F4BD9-C311-470F-AA94-DEA88728F05A}" srcOrd="1" destOrd="0" presId="urn:microsoft.com/office/officeart/2005/8/layout/orgChart1"/>
    <dgm:cxn modelId="{F61EBD3F-5A8B-4D27-BC25-4786EB537050}" type="presParOf" srcId="{83884891-AC99-41E4-ABB6-A64325C988ED}" destId="{DCB0A772-8188-4E7F-97C6-0E48AB37999B}" srcOrd="1" destOrd="0" presId="urn:microsoft.com/office/officeart/2005/8/layout/orgChart1"/>
    <dgm:cxn modelId="{6B92E533-9B7F-4AAE-A31F-A64A29CA8900}" type="presParOf" srcId="{83884891-AC99-41E4-ABB6-A64325C988ED}" destId="{64D9FE58-DBF5-40AA-8A01-8888E4E01134}" srcOrd="2" destOrd="0" presId="urn:microsoft.com/office/officeart/2005/8/layout/orgChart1"/>
    <dgm:cxn modelId="{AC2BDC48-3422-40CF-AE53-6D750569EDB9}" type="presParOf" srcId="{DC137585-9813-4A99-87CB-E6746FD4AB5D}" destId="{BF4EDFFD-C36F-43EC-B6E1-E52BA9AE31E0}" srcOrd="2" destOrd="0" presId="urn:microsoft.com/office/officeart/2005/8/layout/orgChart1"/>
    <dgm:cxn modelId="{5E7BE023-D98C-48AC-833D-ACED0CB1395E}" type="presParOf" srcId="{31DB9F81-FDAB-4FB5-A8E8-2953A7DCF488}" destId="{693863A6-4933-4EAA-898D-07ED1C0916A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E921D2-0116-42E5-8E40-012E5D6A3B1D}" type="doc">
      <dgm:prSet loTypeId="urn:microsoft.com/office/officeart/2005/8/layout/matrix3" loCatId="matrix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9B6AA1C3-B2AF-4F0C-AA52-66D267E47C6B}">
      <dgm:prSet/>
      <dgm:spPr/>
      <dgm:t>
        <a:bodyPr/>
        <a:lstStyle/>
        <a:p>
          <a:r>
            <a:rPr lang="hu-HU"/>
            <a:t>Térkép</a:t>
          </a:r>
        </a:p>
      </dgm:t>
    </dgm:pt>
    <dgm:pt modelId="{C026BA64-4C93-46CB-A342-B943F94A0173}" type="parTrans" cxnId="{4A326386-5740-4F21-9B5B-670CD4AF2A74}">
      <dgm:prSet/>
      <dgm:spPr/>
      <dgm:t>
        <a:bodyPr/>
        <a:lstStyle/>
        <a:p>
          <a:endParaRPr lang="hu-HU"/>
        </a:p>
      </dgm:t>
    </dgm:pt>
    <dgm:pt modelId="{D012F322-F5E7-4676-84A0-B8F5A789DDD3}" type="sibTrans" cxnId="{4A326386-5740-4F21-9B5B-670CD4AF2A74}">
      <dgm:prSet/>
      <dgm:spPr/>
      <dgm:t>
        <a:bodyPr/>
        <a:lstStyle/>
        <a:p>
          <a:endParaRPr lang="hu-HU"/>
        </a:p>
      </dgm:t>
    </dgm:pt>
    <dgm:pt modelId="{AB0D15E7-D362-4DFC-81E2-1946AC0C49CC}">
      <dgm:prSet/>
      <dgm:spPr/>
      <dgm:t>
        <a:bodyPr/>
        <a:lstStyle/>
        <a:p>
          <a:r>
            <a:rPr lang="hu-HU"/>
            <a:t>Maptiler</a:t>
          </a:r>
        </a:p>
      </dgm:t>
    </dgm:pt>
    <dgm:pt modelId="{9F0B6CFA-94EC-425D-A83F-CE54642B39C1}" type="parTrans" cxnId="{3BBA169E-E5A6-43C7-8214-9C9742B87B95}">
      <dgm:prSet/>
      <dgm:spPr/>
      <dgm:t>
        <a:bodyPr/>
        <a:lstStyle/>
        <a:p>
          <a:endParaRPr lang="hu-HU"/>
        </a:p>
      </dgm:t>
    </dgm:pt>
    <dgm:pt modelId="{5A50E80B-A389-41F5-B9FF-479B897319A8}" type="sibTrans" cxnId="{3BBA169E-E5A6-43C7-8214-9C9742B87B95}">
      <dgm:prSet/>
      <dgm:spPr/>
      <dgm:t>
        <a:bodyPr/>
        <a:lstStyle/>
        <a:p>
          <a:endParaRPr lang="hu-HU"/>
        </a:p>
      </dgm:t>
    </dgm:pt>
    <dgm:pt modelId="{83047284-0C5C-4D5A-A00A-3C358DD9CE7A}">
      <dgm:prSet/>
      <dgm:spPr/>
      <dgm:t>
        <a:bodyPr/>
        <a:lstStyle/>
        <a:p>
          <a:r>
            <a:rPr lang="hu-HU"/>
            <a:t>Külön sdk</a:t>
          </a:r>
        </a:p>
      </dgm:t>
    </dgm:pt>
    <dgm:pt modelId="{5FD54A5D-3072-49CC-B614-49828AF9455C}" type="parTrans" cxnId="{57980A20-5725-4765-9C98-96C839733F6B}">
      <dgm:prSet/>
      <dgm:spPr/>
      <dgm:t>
        <a:bodyPr/>
        <a:lstStyle/>
        <a:p>
          <a:endParaRPr lang="hu-HU"/>
        </a:p>
      </dgm:t>
    </dgm:pt>
    <dgm:pt modelId="{26891687-261D-488E-8BA3-92B224848A1A}" type="sibTrans" cxnId="{57980A20-5725-4765-9C98-96C839733F6B}">
      <dgm:prSet/>
      <dgm:spPr/>
      <dgm:t>
        <a:bodyPr/>
        <a:lstStyle/>
        <a:p>
          <a:endParaRPr lang="hu-HU"/>
        </a:p>
      </dgm:t>
    </dgm:pt>
    <dgm:pt modelId="{4FB950E5-2C15-42E5-9026-A78282DC187C}">
      <dgm:prSet/>
      <dgm:spPr/>
      <dgm:t>
        <a:bodyPr/>
        <a:lstStyle/>
        <a:p>
          <a:r>
            <a:rPr lang="hu-HU"/>
            <a:t>Api-kulcs</a:t>
          </a:r>
        </a:p>
      </dgm:t>
    </dgm:pt>
    <dgm:pt modelId="{232F8AE8-6817-44C7-8F63-353F65F912DD}" type="parTrans" cxnId="{307047E6-A8FE-4133-B73B-7AFA0677C74E}">
      <dgm:prSet/>
      <dgm:spPr/>
      <dgm:t>
        <a:bodyPr/>
        <a:lstStyle/>
        <a:p>
          <a:endParaRPr lang="hu-HU"/>
        </a:p>
      </dgm:t>
    </dgm:pt>
    <dgm:pt modelId="{D2326029-8710-4882-99E7-873592FEA6A9}" type="sibTrans" cxnId="{307047E6-A8FE-4133-B73B-7AFA0677C74E}">
      <dgm:prSet/>
      <dgm:spPr/>
      <dgm:t>
        <a:bodyPr/>
        <a:lstStyle/>
        <a:p>
          <a:endParaRPr lang="hu-HU"/>
        </a:p>
      </dgm:t>
    </dgm:pt>
    <dgm:pt modelId="{A2E588CF-95E9-4BF9-81B4-43540B161C08}">
      <dgm:prSet/>
      <dgm:spPr/>
      <dgm:t>
        <a:bodyPr/>
        <a:lstStyle/>
        <a:p>
          <a:pPr algn="l"/>
          <a:r>
            <a:rPr lang="hu-HU"/>
            <a:t>Hitelesítés</a:t>
          </a:r>
        </a:p>
      </dgm:t>
    </dgm:pt>
    <dgm:pt modelId="{7B7D4FAC-CBDB-4E35-9298-DA920CFF331E}" type="parTrans" cxnId="{2DC56047-DB0A-4641-8D27-E7DA0A011EB7}">
      <dgm:prSet/>
      <dgm:spPr/>
      <dgm:t>
        <a:bodyPr/>
        <a:lstStyle/>
        <a:p>
          <a:endParaRPr lang="hu-HU"/>
        </a:p>
      </dgm:t>
    </dgm:pt>
    <dgm:pt modelId="{8C7992B6-3BDA-4F55-A720-0CE76AB390ED}" type="sibTrans" cxnId="{2DC56047-DB0A-4641-8D27-E7DA0A011EB7}">
      <dgm:prSet/>
      <dgm:spPr/>
      <dgm:t>
        <a:bodyPr/>
        <a:lstStyle/>
        <a:p>
          <a:endParaRPr lang="hu-HU"/>
        </a:p>
      </dgm:t>
    </dgm:pt>
    <dgm:pt modelId="{0F1D27C2-2B1E-447E-803A-4BD50E6DBA3D}">
      <dgm:prSet/>
      <dgm:spPr/>
      <dgm:t>
        <a:bodyPr/>
        <a:lstStyle/>
        <a:p>
          <a:pPr algn="l"/>
          <a:r>
            <a:rPr lang="hu-HU"/>
            <a:t>JWT</a:t>
          </a:r>
        </a:p>
      </dgm:t>
    </dgm:pt>
    <dgm:pt modelId="{44388616-4FB1-4B2F-B963-C7057AFAA2A8}" type="parTrans" cxnId="{A2CB7334-A27A-43B3-869A-17D0C6140952}">
      <dgm:prSet/>
      <dgm:spPr/>
      <dgm:t>
        <a:bodyPr/>
        <a:lstStyle/>
        <a:p>
          <a:endParaRPr lang="hu-HU"/>
        </a:p>
      </dgm:t>
    </dgm:pt>
    <dgm:pt modelId="{5F546093-D4E0-46D8-9F84-BC29E02DDB98}" type="sibTrans" cxnId="{A2CB7334-A27A-43B3-869A-17D0C6140952}">
      <dgm:prSet/>
      <dgm:spPr/>
      <dgm:t>
        <a:bodyPr/>
        <a:lstStyle/>
        <a:p>
          <a:endParaRPr lang="hu-HU"/>
        </a:p>
      </dgm:t>
    </dgm:pt>
    <dgm:pt modelId="{3010A33C-8EA6-4DF5-BC69-6C4A3BE052C3}">
      <dgm:prSet/>
      <dgm:spPr/>
      <dgm:t>
        <a:bodyPr/>
        <a:lstStyle/>
        <a:p>
          <a:r>
            <a:rPr lang="hu-HU"/>
            <a:t>Websocket</a:t>
          </a:r>
        </a:p>
      </dgm:t>
    </dgm:pt>
    <dgm:pt modelId="{A3ACB824-F728-433C-BF31-4B90974BA095}" type="parTrans" cxnId="{F798DD19-5FFC-43CD-82EE-64C3E839E609}">
      <dgm:prSet/>
      <dgm:spPr/>
      <dgm:t>
        <a:bodyPr/>
        <a:lstStyle/>
        <a:p>
          <a:endParaRPr lang="hu-HU"/>
        </a:p>
      </dgm:t>
    </dgm:pt>
    <dgm:pt modelId="{B60FC20E-D5BD-4DE5-BC66-797CCB72CF50}" type="sibTrans" cxnId="{F798DD19-5FFC-43CD-82EE-64C3E839E609}">
      <dgm:prSet/>
      <dgm:spPr/>
      <dgm:t>
        <a:bodyPr/>
        <a:lstStyle/>
        <a:p>
          <a:endParaRPr lang="hu-HU"/>
        </a:p>
      </dgm:t>
    </dgm:pt>
    <dgm:pt modelId="{67672C8E-429C-488E-86C7-7CA6B1DDA327}">
      <dgm:prSet/>
      <dgm:spPr/>
      <dgm:t>
        <a:bodyPr/>
        <a:lstStyle/>
        <a:p>
          <a:r>
            <a:rPr lang="hu-HU"/>
            <a:t>Pagináció</a:t>
          </a:r>
        </a:p>
      </dgm:t>
    </dgm:pt>
    <dgm:pt modelId="{3A4BBD17-A4E9-40E8-A5F9-43DEFD0F7F44}" type="parTrans" cxnId="{64E03063-3322-43E1-9215-EE75FFBFB090}">
      <dgm:prSet/>
      <dgm:spPr/>
      <dgm:t>
        <a:bodyPr/>
        <a:lstStyle/>
        <a:p>
          <a:endParaRPr lang="hu-HU"/>
        </a:p>
      </dgm:t>
    </dgm:pt>
    <dgm:pt modelId="{73A139F3-E87D-40D2-B95A-6083F27B2E7A}" type="sibTrans" cxnId="{64E03063-3322-43E1-9215-EE75FFBFB090}">
      <dgm:prSet/>
      <dgm:spPr/>
      <dgm:t>
        <a:bodyPr/>
        <a:lstStyle/>
        <a:p>
          <a:endParaRPr lang="hu-HU"/>
        </a:p>
      </dgm:t>
    </dgm:pt>
    <dgm:pt modelId="{8C845FD0-824F-4CDD-B10C-9A7A7F8B3D2D}" type="pres">
      <dgm:prSet presAssocID="{D3E921D2-0116-42E5-8E40-012E5D6A3B1D}" presName="matrix" presStyleCnt="0">
        <dgm:presLayoutVars>
          <dgm:chMax val="1"/>
          <dgm:dir/>
          <dgm:resizeHandles val="exact"/>
        </dgm:presLayoutVars>
      </dgm:prSet>
      <dgm:spPr/>
    </dgm:pt>
    <dgm:pt modelId="{47BE8109-057F-4819-B19D-AEE2342C040C}" type="pres">
      <dgm:prSet presAssocID="{D3E921D2-0116-42E5-8E40-012E5D6A3B1D}" presName="diamond" presStyleLbl="bgShp" presStyleIdx="0" presStyleCnt="1"/>
      <dgm:spPr/>
    </dgm:pt>
    <dgm:pt modelId="{17D5DF96-2D22-40D6-BD53-91A1993C2707}" type="pres">
      <dgm:prSet presAssocID="{D3E921D2-0116-42E5-8E40-012E5D6A3B1D}" presName="quad1" presStyleLbl="node1" presStyleIdx="0" presStyleCnt="4" custScaleX="99536" custScaleY="90463">
        <dgm:presLayoutVars>
          <dgm:chMax val="0"/>
          <dgm:chPref val="0"/>
          <dgm:bulletEnabled val="1"/>
        </dgm:presLayoutVars>
      </dgm:prSet>
      <dgm:spPr/>
    </dgm:pt>
    <dgm:pt modelId="{A22B7A17-A910-40BB-9411-A2FC0E3799A9}" type="pres">
      <dgm:prSet presAssocID="{D3E921D2-0116-42E5-8E40-012E5D6A3B1D}" presName="quad2" presStyleLbl="node1" presStyleIdx="1" presStyleCnt="4" custScaleX="99536" custScaleY="90463" custLinFactNeighborX="2227">
        <dgm:presLayoutVars>
          <dgm:chMax val="0"/>
          <dgm:chPref val="0"/>
          <dgm:bulletEnabled val="1"/>
        </dgm:presLayoutVars>
      </dgm:prSet>
      <dgm:spPr/>
    </dgm:pt>
    <dgm:pt modelId="{594D83D8-A2CF-49FC-B933-3668B2839527}" type="pres">
      <dgm:prSet presAssocID="{D3E921D2-0116-42E5-8E40-012E5D6A3B1D}" presName="quad3" presStyleLbl="node1" presStyleIdx="2" presStyleCnt="4" custScaleX="99536" custScaleY="90463">
        <dgm:presLayoutVars>
          <dgm:chMax val="0"/>
          <dgm:chPref val="0"/>
          <dgm:bulletEnabled val="1"/>
        </dgm:presLayoutVars>
      </dgm:prSet>
      <dgm:spPr/>
    </dgm:pt>
    <dgm:pt modelId="{B56979D3-FB31-418B-B320-BE845058C1B0}" type="pres">
      <dgm:prSet presAssocID="{D3E921D2-0116-42E5-8E40-012E5D6A3B1D}" presName="quad4" presStyleLbl="node1" presStyleIdx="3" presStyleCnt="4" custScaleX="99536" custScaleY="90463">
        <dgm:presLayoutVars>
          <dgm:chMax val="0"/>
          <dgm:chPref val="0"/>
          <dgm:bulletEnabled val="1"/>
        </dgm:presLayoutVars>
      </dgm:prSet>
      <dgm:spPr/>
    </dgm:pt>
  </dgm:ptLst>
  <dgm:cxnLst>
    <dgm:cxn modelId="{6B934403-B84A-4625-9BFB-D2F6210751B9}" type="presOf" srcId="{83047284-0C5C-4D5A-A00A-3C358DD9CE7A}" destId="{17D5DF96-2D22-40D6-BD53-91A1993C2707}" srcOrd="0" destOrd="2" presId="urn:microsoft.com/office/officeart/2005/8/layout/matrix3"/>
    <dgm:cxn modelId="{F798DD19-5FFC-43CD-82EE-64C3E839E609}" srcId="{D3E921D2-0116-42E5-8E40-012E5D6A3B1D}" destId="{3010A33C-8EA6-4DF5-BC69-6C4A3BE052C3}" srcOrd="2" destOrd="0" parTransId="{A3ACB824-F728-433C-BF31-4B90974BA095}" sibTransId="{B60FC20E-D5BD-4DE5-BC66-797CCB72CF50}"/>
    <dgm:cxn modelId="{57980A20-5725-4765-9C98-96C839733F6B}" srcId="{9B6AA1C3-B2AF-4F0C-AA52-66D267E47C6B}" destId="{83047284-0C5C-4D5A-A00A-3C358DD9CE7A}" srcOrd="1" destOrd="0" parTransId="{5FD54A5D-3072-49CC-B614-49828AF9455C}" sibTransId="{26891687-261D-488E-8BA3-92B224848A1A}"/>
    <dgm:cxn modelId="{A2CB7334-A27A-43B3-869A-17D0C6140952}" srcId="{A2E588CF-95E9-4BF9-81B4-43540B161C08}" destId="{0F1D27C2-2B1E-447E-803A-4BD50E6DBA3D}" srcOrd="0" destOrd="0" parTransId="{44388616-4FB1-4B2F-B963-C7057AFAA2A8}" sibTransId="{5F546093-D4E0-46D8-9F84-BC29E02DDB98}"/>
    <dgm:cxn modelId="{229AC53D-9C6A-44AB-99C1-708AE5FB4859}" type="presOf" srcId="{4FB950E5-2C15-42E5-9026-A78282DC187C}" destId="{17D5DF96-2D22-40D6-BD53-91A1993C2707}" srcOrd="0" destOrd="3" presId="urn:microsoft.com/office/officeart/2005/8/layout/matrix3"/>
    <dgm:cxn modelId="{64E03063-3322-43E1-9215-EE75FFBFB090}" srcId="{D3E921D2-0116-42E5-8E40-012E5D6A3B1D}" destId="{67672C8E-429C-488E-86C7-7CA6B1DDA327}" srcOrd="3" destOrd="0" parTransId="{3A4BBD17-A4E9-40E8-A5F9-43DEFD0F7F44}" sibTransId="{73A139F3-E87D-40D2-B95A-6083F27B2E7A}"/>
    <dgm:cxn modelId="{2DC56047-DB0A-4641-8D27-E7DA0A011EB7}" srcId="{D3E921D2-0116-42E5-8E40-012E5D6A3B1D}" destId="{A2E588CF-95E9-4BF9-81B4-43540B161C08}" srcOrd="1" destOrd="0" parTransId="{7B7D4FAC-CBDB-4E35-9298-DA920CFF331E}" sibTransId="{8C7992B6-3BDA-4F55-A720-0CE76AB390ED}"/>
    <dgm:cxn modelId="{4A326386-5740-4F21-9B5B-670CD4AF2A74}" srcId="{D3E921D2-0116-42E5-8E40-012E5D6A3B1D}" destId="{9B6AA1C3-B2AF-4F0C-AA52-66D267E47C6B}" srcOrd="0" destOrd="0" parTransId="{C026BA64-4C93-46CB-A342-B943F94A0173}" sibTransId="{D012F322-F5E7-4676-84A0-B8F5A789DDD3}"/>
    <dgm:cxn modelId="{3BBA169E-E5A6-43C7-8214-9C9742B87B95}" srcId="{9B6AA1C3-B2AF-4F0C-AA52-66D267E47C6B}" destId="{AB0D15E7-D362-4DFC-81E2-1946AC0C49CC}" srcOrd="0" destOrd="0" parTransId="{9F0B6CFA-94EC-425D-A83F-CE54642B39C1}" sibTransId="{5A50E80B-A389-41F5-B9FF-479B897319A8}"/>
    <dgm:cxn modelId="{BF7441A7-53B9-4BAE-8447-F1FF5B035075}" type="presOf" srcId="{3010A33C-8EA6-4DF5-BC69-6C4A3BE052C3}" destId="{594D83D8-A2CF-49FC-B933-3668B2839527}" srcOrd="0" destOrd="0" presId="urn:microsoft.com/office/officeart/2005/8/layout/matrix3"/>
    <dgm:cxn modelId="{830A12C3-DAB0-4CD3-AF4C-DADC55F1BA77}" type="presOf" srcId="{AB0D15E7-D362-4DFC-81E2-1946AC0C49CC}" destId="{17D5DF96-2D22-40D6-BD53-91A1993C2707}" srcOrd="0" destOrd="1" presId="urn:microsoft.com/office/officeart/2005/8/layout/matrix3"/>
    <dgm:cxn modelId="{EE9CE5D4-A545-4E1E-8C0D-11C2BF53DF7B}" type="presOf" srcId="{D3E921D2-0116-42E5-8E40-012E5D6A3B1D}" destId="{8C845FD0-824F-4CDD-B10C-9A7A7F8B3D2D}" srcOrd="0" destOrd="0" presId="urn:microsoft.com/office/officeart/2005/8/layout/matrix3"/>
    <dgm:cxn modelId="{9698F3DF-4140-4F85-864D-46F1C90CAD89}" type="presOf" srcId="{0F1D27C2-2B1E-447E-803A-4BD50E6DBA3D}" destId="{A22B7A17-A910-40BB-9411-A2FC0E3799A9}" srcOrd="0" destOrd="1" presId="urn:microsoft.com/office/officeart/2005/8/layout/matrix3"/>
    <dgm:cxn modelId="{3D6814E4-4871-42FB-B44F-D2BE47ABA71F}" type="presOf" srcId="{A2E588CF-95E9-4BF9-81B4-43540B161C08}" destId="{A22B7A17-A910-40BB-9411-A2FC0E3799A9}" srcOrd="0" destOrd="0" presId="urn:microsoft.com/office/officeart/2005/8/layout/matrix3"/>
    <dgm:cxn modelId="{307047E6-A8FE-4133-B73B-7AFA0677C74E}" srcId="{9B6AA1C3-B2AF-4F0C-AA52-66D267E47C6B}" destId="{4FB950E5-2C15-42E5-9026-A78282DC187C}" srcOrd="2" destOrd="0" parTransId="{232F8AE8-6817-44C7-8F63-353F65F912DD}" sibTransId="{D2326029-8710-4882-99E7-873592FEA6A9}"/>
    <dgm:cxn modelId="{22498DEB-93AE-4F2B-B087-AEF06307C344}" type="presOf" srcId="{9B6AA1C3-B2AF-4F0C-AA52-66D267E47C6B}" destId="{17D5DF96-2D22-40D6-BD53-91A1993C2707}" srcOrd="0" destOrd="0" presId="urn:microsoft.com/office/officeart/2005/8/layout/matrix3"/>
    <dgm:cxn modelId="{6322D2ED-C6D5-48D7-980D-7CBA48FF83B8}" type="presOf" srcId="{67672C8E-429C-488E-86C7-7CA6B1DDA327}" destId="{B56979D3-FB31-418B-B320-BE845058C1B0}" srcOrd="0" destOrd="0" presId="urn:microsoft.com/office/officeart/2005/8/layout/matrix3"/>
    <dgm:cxn modelId="{27DC05A0-24DF-4FD7-B7D7-7BEB31BFA58C}" type="presParOf" srcId="{8C845FD0-824F-4CDD-B10C-9A7A7F8B3D2D}" destId="{47BE8109-057F-4819-B19D-AEE2342C040C}" srcOrd="0" destOrd="0" presId="urn:microsoft.com/office/officeart/2005/8/layout/matrix3"/>
    <dgm:cxn modelId="{9FFF9657-851F-4C92-8490-291190027005}" type="presParOf" srcId="{8C845FD0-824F-4CDD-B10C-9A7A7F8B3D2D}" destId="{17D5DF96-2D22-40D6-BD53-91A1993C2707}" srcOrd="1" destOrd="0" presId="urn:microsoft.com/office/officeart/2005/8/layout/matrix3"/>
    <dgm:cxn modelId="{D0C42AE9-7EF8-489C-9FC9-220E7B82307C}" type="presParOf" srcId="{8C845FD0-824F-4CDD-B10C-9A7A7F8B3D2D}" destId="{A22B7A17-A910-40BB-9411-A2FC0E3799A9}" srcOrd="2" destOrd="0" presId="urn:microsoft.com/office/officeart/2005/8/layout/matrix3"/>
    <dgm:cxn modelId="{51EFF135-22D9-4E26-8C54-5E33749C8059}" type="presParOf" srcId="{8C845FD0-824F-4CDD-B10C-9A7A7F8B3D2D}" destId="{594D83D8-A2CF-49FC-B933-3668B2839527}" srcOrd="3" destOrd="0" presId="urn:microsoft.com/office/officeart/2005/8/layout/matrix3"/>
    <dgm:cxn modelId="{F93FEB80-E943-49A7-8ECF-45EFCE1C68CB}" type="presParOf" srcId="{8C845FD0-824F-4CDD-B10C-9A7A7F8B3D2D}" destId="{B56979D3-FB31-418B-B320-BE845058C1B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58E5E92-4CAA-4E88-B20F-6538E990D5F8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hu-HU"/>
        </a:p>
      </dgm:t>
    </dgm:pt>
    <dgm:pt modelId="{0BA25328-A755-46B2-B457-C64C0E029263}">
      <dgm:prSet/>
      <dgm:spPr/>
      <dgm:t>
        <a:bodyPr/>
        <a:lstStyle/>
        <a:p>
          <a:r>
            <a:rPr lang="hu-HU"/>
            <a:t>Több nyelv</a:t>
          </a:r>
        </a:p>
      </dgm:t>
    </dgm:pt>
    <dgm:pt modelId="{1988500D-03E9-4BC1-9DD9-70960EB151F0}" type="parTrans" cxnId="{C305B98E-9B8D-410E-8D81-66817136B513}">
      <dgm:prSet/>
      <dgm:spPr/>
      <dgm:t>
        <a:bodyPr/>
        <a:lstStyle/>
        <a:p>
          <a:endParaRPr lang="hu-HU"/>
        </a:p>
      </dgm:t>
    </dgm:pt>
    <dgm:pt modelId="{F29BF045-00D0-411D-8613-348DB3E34477}" type="sibTrans" cxnId="{C305B98E-9B8D-410E-8D81-66817136B513}">
      <dgm:prSet/>
      <dgm:spPr/>
      <dgm:t>
        <a:bodyPr/>
        <a:lstStyle/>
        <a:p>
          <a:endParaRPr lang="hu-HU"/>
        </a:p>
      </dgm:t>
    </dgm:pt>
    <dgm:pt modelId="{05D4D37D-C89F-4562-9B95-02D7C072E830}">
      <dgm:prSet/>
      <dgm:spPr>
        <a:solidFill>
          <a:srgbClr val="67E66D"/>
        </a:solidFill>
        <a:ln>
          <a:solidFill>
            <a:schemeClr val="tx1"/>
          </a:solidFill>
        </a:ln>
      </dgm:spPr>
      <dgm:t>
        <a:bodyPr/>
        <a:lstStyle/>
        <a:p>
          <a:r>
            <a:rPr lang="hu-HU">
              <a:solidFill>
                <a:schemeClr val="tx1"/>
              </a:solidFill>
            </a:rPr>
            <a:t>Felhasználó helyzete alapján küldje az állomásokat</a:t>
          </a:r>
        </a:p>
      </dgm:t>
    </dgm:pt>
    <dgm:pt modelId="{F5016BF5-3093-4E5A-9D68-691805D9380E}" type="parTrans" cxnId="{5988490E-D30C-4884-8BBE-CF87D64BDFDB}">
      <dgm:prSet/>
      <dgm:spPr/>
      <dgm:t>
        <a:bodyPr/>
        <a:lstStyle/>
        <a:p>
          <a:endParaRPr lang="hu-HU"/>
        </a:p>
      </dgm:t>
    </dgm:pt>
    <dgm:pt modelId="{344337E9-D878-4A93-B255-04338A876B68}" type="sibTrans" cxnId="{5988490E-D30C-4884-8BBE-CF87D64BDFDB}">
      <dgm:prSet/>
      <dgm:spPr/>
      <dgm:t>
        <a:bodyPr/>
        <a:lstStyle/>
        <a:p>
          <a:endParaRPr lang="hu-HU"/>
        </a:p>
      </dgm:t>
    </dgm:pt>
    <dgm:pt modelId="{D6891CAA-9FFB-4C97-82A1-9467E503BDF9}">
      <dgm:prSet/>
      <dgm:spPr/>
      <dgm:t>
        <a:bodyPr/>
        <a:lstStyle/>
        <a:p>
          <a:r>
            <a:rPr lang="hu-HU"/>
            <a:t>Értesítések mobilon</a:t>
          </a:r>
        </a:p>
      </dgm:t>
    </dgm:pt>
    <dgm:pt modelId="{372BE897-AFD5-4918-94A1-86330CAA4108}" type="parTrans" cxnId="{15120F02-261B-49B2-8E4B-9C043B906A29}">
      <dgm:prSet/>
      <dgm:spPr/>
      <dgm:t>
        <a:bodyPr/>
        <a:lstStyle/>
        <a:p>
          <a:endParaRPr lang="hu-HU"/>
        </a:p>
      </dgm:t>
    </dgm:pt>
    <dgm:pt modelId="{1903B0DF-3B5F-418F-99F5-22B513AEA3BA}" type="sibTrans" cxnId="{15120F02-261B-49B2-8E4B-9C043B906A29}">
      <dgm:prSet/>
      <dgm:spPr/>
      <dgm:t>
        <a:bodyPr/>
        <a:lstStyle/>
        <a:p>
          <a:endParaRPr lang="hu-HU"/>
        </a:p>
      </dgm:t>
    </dgm:pt>
    <dgm:pt modelId="{806CC291-5500-4E97-A387-C3A3CB3F0EFA}">
      <dgm:prSet/>
      <dgm:spPr>
        <a:solidFill>
          <a:srgbClr val="67E66D"/>
        </a:solidFill>
        <a:ln>
          <a:solidFill>
            <a:schemeClr val="tx1"/>
          </a:solidFill>
        </a:ln>
      </dgm:spPr>
      <dgm:t>
        <a:bodyPr/>
        <a:lstStyle/>
        <a:p>
          <a:r>
            <a:rPr lang="hu-HU">
              <a:solidFill>
                <a:schemeClr val="tx1"/>
              </a:solidFill>
            </a:rPr>
            <a:t>Kétfaktoros hitelesítés</a:t>
          </a:r>
        </a:p>
      </dgm:t>
    </dgm:pt>
    <dgm:pt modelId="{92E120CC-7724-4065-9CA0-5B2E0088D0C3}" type="parTrans" cxnId="{0F3D96E4-4C88-43BE-93DF-AC5D9F5C2EFD}">
      <dgm:prSet/>
      <dgm:spPr/>
      <dgm:t>
        <a:bodyPr/>
        <a:lstStyle/>
        <a:p>
          <a:endParaRPr lang="hu-HU"/>
        </a:p>
      </dgm:t>
    </dgm:pt>
    <dgm:pt modelId="{61C55C03-601E-46F0-A45B-FF45579609C5}" type="sibTrans" cxnId="{0F3D96E4-4C88-43BE-93DF-AC5D9F5C2EFD}">
      <dgm:prSet/>
      <dgm:spPr/>
      <dgm:t>
        <a:bodyPr/>
        <a:lstStyle/>
        <a:p>
          <a:endParaRPr lang="hu-HU"/>
        </a:p>
      </dgm:t>
    </dgm:pt>
    <dgm:pt modelId="{829C1AD6-E6FC-467B-BFEE-6B8331B43704}">
      <dgm:prSet/>
      <dgm:spPr/>
      <dgm:t>
        <a:bodyPr/>
        <a:lstStyle/>
        <a:p>
          <a:r>
            <a:rPr lang="hu-HU"/>
            <a:t>Belépés Google fiókkal</a:t>
          </a:r>
        </a:p>
      </dgm:t>
    </dgm:pt>
    <dgm:pt modelId="{D98E67B0-05CD-4203-93D8-6D0E09E6C55B}" type="parTrans" cxnId="{072CA734-3358-4152-AF12-49F206C6A70C}">
      <dgm:prSet/>
      <dgm:spPr/>
      <dgm:t>
        <a:bodyPr/>
        <a:lstStyle/>
        <a:p>
          <a:endParaRPr lang="hu-HU"/>
        </a:p>
      </dgm:t>
    </dgm:pt>
    <dgm:pt modelId="{3ED8537C-2E1C-4B36-968C-C8BB4D64E935}" type="sibTrans" cxnId="{072CA734-3358-4152-AF12-49F206C6A70C}">
      <dgm:prSet/>
      <dgm:spPr/>
      <dgm:t>
        <a:bodyPr/>
        <a:lstStyle/>
        <a:p>
          <a:endParaRPr lang="hu-HU"/>
        </a:p>
      </dgm:t>
    </dgm:pt>
    <dgm:pt modelId="{3B8B676F-2DBA-447A-A34E-746096DA75D0}">
      <dgm:prSet/>
      <dgm:spPr>
        <a:solidFill>
          <a:srgbClr val="67E66D"/>
        </a:solidFill>
        <a:ln>
          <a:solidFill>
            <a:schemeClr val="tx1"/>
          </a:solidFill>
        </a:ln>
      </dgm:spPr>
      <dgm:t>
        <a:bodyPr/>
        <a:lstStyle/>
        <a:p>
          <a:r>
            <a:rPr lang="hu-HU">
              <a:solidFill>
                <a:schemeClr val="tx1"/>
              </a:solidFill>
            </a:rPr>
            <a:t>Asztali alkalmazás világos mód</a:t>
          </a:r>
        </a:p>
      </dgm:t>
    </dgm:pt>
    <dgm:pt modelId="{65D82C84-CB48-4C58-A706-50716318475A}" type="parTrans" cxnId="{FA4ADB01-DAB5-41C4-B5AE-CEE72137AFBE}">
      <dgm:prSet/>
      <dgm:spPr/>
      <dgm:t>
        <a:bodyPr/>
        <a:lstStyle/>
        <a:p>
          <a:endParaRPr lang="hu-HU"/>
        </a:p>
      </dgm:t>
    </dgm:pt>
    <dgm:pt modelId="{563DDF22-76D6-4A11-A5E9-1984440D33CE}" type="sibTrans" cxnId="{FA4ADB01-DAB5-41C4-B5AE-CEE72137AFBE}">
      <dgm:prSet/>
      <dgm:spPr/>
      <dgm:t>
        <a:bodyPr/>
        <a:lstStyle/>
        <a:p>
          <a:endParaRPr lang="hu-HU"/>
        </a:p>
      </dgm:t>
    </dgm:pt>
    <dgm:pt modelId="{5F720E18-467D-4FE2-9B17-C4F90D594CC1}" type="pres">
      <dgm:prSet presAssocID="{358E5E92-4CAA-4E88-B20F-6538E990D5F8}" presName="diagram" presStyleCnt="0">
        <dgm:presLayoutVars>
          <dgm:dir/>
          <dgm:resizeHandles val="exact"/>
        </dgm:presLayoutVars>
      </dgm:prSet>
      <dgm:spPr/>
    </dgm:pt>
    <dgm:pt modelId="{6F6A25DF-1982-4C1C-8BD9-82BCF9DFB368}" type="pres">
      <dgm:prSet presAssocID="{0BA25328-A755-46B2-B457-C64C0E029263}" presName="node" presStyleLbl="node1" presStyleIdx="0" presStyleCnt="6">
        <dgm:presLayoutVars>
          <dgm:bulletEnabled val="1"/>
        </dgm:presLayoutVars>
      </dgm:prSet>
      <dgm:spPr/>
    </dgm:pt>
    <dgm:pt modelId="{6788F474-9D6C-4FEA-AB57-90814C7C09B2}" type="pres">
      <dgm:prSet presAssocID="{F29BF045-00D0-411D-8613-348DB3E34477}" presName="sibTrans" presStyleCnt="0"/>
      <dgm:spPr/>
    </dgm:pt>
    <dgm:pt modelId="{0A3E72CF-4F1E-497D-801D-A7DABDDDA3E1}" type="pres">
      <dgm:prSet presAssocID="{05D4D37D-C89F-4562-9B95-02D7C072E830}" presName="node" presStyleLbl="node1" presStyleIdx="1" presStyleCnt="6" custLinFactNeighborX="0" custLinFactNeighborY="-16842">
        <dgm:presLayoutVars>
          <dgm:bulletEnabled val="1"/>
        </dgm:presLayoutVars>
      </dgm:prSet>
      <dgm:spPr/>
    </dgm:pt>
    <dgm:pt modelId="{15AB37A3-2C6A-4A08-8A1E-D586EF1988DE}" type="pres">
      <dgm:prSet presAssocID="{344337E9-D878-4A93-B255-04338A876B68}" presName="sibTrans" presStyleCnt="0"/>
      <dgm:spPr/>
    </dgm:pt>
    <dgm:pt modelId="{6CB40788-7DF2-42C2-9C3C-A2B53073A890}" type="pres">
      <dgm:prSet presAssocID="{D6891CAA-9FFB-4C97-82A1-9467E503BDF9}" presName="node" presStyleLbl="node1" presStyleIdx="2" presStyleCnt="6">
        <dgm:presLayoutVars>
          <dgm:bulletEnabled val="1"/>
        </dgm:presLayoutVars>
      </dgm:prSet>
      <dgm:spPr/>
    </dgm:pt>
    <dgm:pt modelId="{E7B397FB-C2D8-4C54-85F0-DCB6F8A9DB29}" type="pres">
      <dgm:prSet presAssocID="{1903B0DF-3B5F-418F-99F5-22B513AEA3BA}" presName="sibTrans" presStyleCnt="0"/>
      <dgm:spPr/>
    </dgm:pt>
    <dgm:pt modelId="{A3F9A24D-703A-4846-8F83-F48BEC192B7E}" type="pres">
      <dgm:prSet presAssocID="{806CC291-5500-4E97-A387-C3A3CB3F0EFA}" presName="node" presStyleLbl="node1" presStyleIdx="3" presStyleCnt="6">
        <dgm:presLayoutVars>
          <dgm:bulletEnabled val="1"/>
        </dgm:presLayoutVars>
      </dgm:prSet>
      <dgm:spPr/>
    </dgm:pt>
    <dgm:pt modelId="{56399099-3AF5-418D-B9AA-EED59C87924A}" type="pres">
      <dgm:prSet presAssocID="{61C55C03-601E-46F0-A45B-FF45579609C5}" presName="sibTrans" presStyleCnt="0"/>
      <dgm:spPr/>
    </dgm:pt>
    <dgm:pt modelId="{97C2EDE1-B359-4F52-8963-66C8FFC2E774}" type="pres">
      <dgm:prSet presAssocID="{829C1AD6-E6FC-467B-BFEE-6B8331B43704}" presName="node" presStyleLbl="node1" presStyleIdx="4" presStyleCnt="6">
        <dgm:presLayoutVars>
          <dgm:bulletEnabled val="1"/>
        </dgm:presLayoutVars>
      </dgm:prSet>
      <dgm:spPr/>
    </dgm:pt>
    <dgm:pt modelId="{2C9BC983-2771-4ECC-8044-17C939537AF3}" type="pres">
      <dgm:prSet presAssocID="{3ED8537C-2E1C-4B36-968C-C8BB4D64E935}" presName="sibTrans" presStyleCnt="0"/>
      <dgm:spPr/>
    </dgm:pt>
    <dgm:pt modelId="{DC61D777-214E-4BE3-B099-DCE04558E422}" type="pres">
      <dgm:prSet presAssocID="{3B8B676F-2DBA-447A-A34E-746096DA75D0}" presName="node" presStyleLbl="node1" presStyleIdx="5" presStyleCnt="6">
        <dgm:presLayoutVars>
          <dgm:bulletEnabled val="1"/>
        </dgm:presLayoutVars>
      </dgm:prSet>
      <dgm:spPr/>
    </dgm:pt>
  </dgm:ptLst>
  <dgm:cxnLst>
    <dgm:cxn modelId="{FA4ADB01-DAB5-41C4-B5AE-CEE72137AFBE}" srcId="{358E5E92-4CAA-4E88-B20F-6538E990D5F8}" destId="{3B8B676F-2DBA-447A-A34E-746096DA75D0}" srcOrd="5" destOrd="0" parTransId="{65D82C84-CB48-4C58-A706-50716318475A}" sibTransId="{563DDF22-76D6-4A11-A5E9-1984440D33CE}"/>
    <dgm:cxn modelId="{15120F02-261B-49B2-8E4B-9C043B906A29}" srcId="{358E5E92-4CAA-4E88-B20F-6538E990D5F8}" destId="{D6891CAA-9FFB-4C97-82A1-9467E503BDF9}" srcOrd="2" destOrd="0" parTransId="{372BE897-AFD5-4918-94A1-86330CAA4108}" sibTransId="{1903B0DF-3B5F-418F-99F5-22B513AEA3BA}"/>
    <dgm:cxn modelId="{5988490E-D30C-4884-8BBE-CF87D64BDFDB}" srcId="{358E5E92-4CAA-4E88-B20F-6538E990D5F8}" destId="{05D4D37D-C89F-4562-9B95-02D7C072E830}" srcOrd="1" destOrd="0" parTransId="{F5016BF5-3093-4E5A-9D68-691805D9380E}" sibTransId="{344337E9-D878-4A93-B255-04338A876B68}"/>
    <dgm:cxn modelId="{072CA734-3358-4152-AF12-49F206C6A70C}" srcId="{358E5E92-4CAA-4E88-B20F-6538E990D5F8}" destId="{829C1AD6-E6FC-467B-BFEE-6B8331B43704}" srcOrd="4" destOrd="0" parTransId="{D98E67B0-05CD-4203-93D8-6D0E09E6C55B}" sibTransId="{3ED8537C-2E1C-4B36-968C-C8BB4D64E935}"/>
    <dgm:cxn modelId="{789E623F-F0E5-4F53-9A7F-C4B1358F4FF3}" type="presOf" srcId="{358E5E92-4CAA-4E88-B20F-6538E990D5F8}" destId="{5F720E18-467D-4FE2-9B17-C4F90D594CC1}" srcOrd="0" destOrd="0" presId="urn:microsoft.com/office/officeart/2005/8/layout/default"/>
    <dgm:cxn modelId="{29D1B568-D357-47F9-A15F-A27D9DB2CBD9}" type="presOf" srcId="{05D4D37D-C89F-4562-9B95-02D7C072E830}" destId="{0A3E72CF-4F1E-497D-801D-A7DABDDDA3E1}" srcOrd="0" destOrd="0" presId="urn:microsoft.com/office/officeart/2005/8/layout/default"/>
    <dgm:cxn modelId="{89825B6D-DA68-4390-A9E7-25A18270D9DC}" type="presOf" srcId="{0BA25328-A755-46B2-B457-C64C0E029263}" destId="{6F6A25DF-1982-4C1C-8BD9-82BCF9DFB368}" srcOrd="0" destOrd="0" presId="urn:microsoft.com/office/officeart/2005/8/layout/default"/>
    <dgm:cxn modelId="{9589794F-ACC3-4888-A97C-D2971C8CCFEE}" type="presOf" srcId="{D6891CAA-9FFB-4C97-82A1-9467E503BDF9}" destId="{6CB40788-7DF2-42C2-9C3C-A2B53073A890}" srcOrd="0" destOrd="0" presId="urn:microsoft.com/office/officeart/2005/8/layout/default"/>
    <dgm:cxn modelId="{84065572-D9B7-4D16-B734-4BBD334B0666}" type="presOf" srcId="{3B8B676F-2DBA-447A-A34E-746096DA75D0}" destId="{DC61D777-214E-4BE3-B099-DCE04558E422}" srcOrd="0" destOrd="0" presId="urn:microsoft.com/office/officeart/2005/8/layout/default"/>
    <dgm:cxn modelId="{C305B98E-9B8D-410E-8D81-66817136B513}" srcId="{358E5E92-4CAA-4E88-B20F-6538E990D5F8}" destId="{0BA25328-A755-46B2-B457-C64C0E029263}" srcOrd="0" destOrd="0" parTransId="{1988500D-03E9-4BC1-9DD9-70960EB151F0}" sibTransId="{F29BF045-00D0-411D-8613-348DB3E34477}"/>
    <dgm:cxn modelId="{9B8DCCC9-72F8-4F58-99B4-09E38AF5FD69}" type="presOf" srcId="{829C1AD6-E6FC-467B-BFEE-6B8331B43704}" destId="{97C2EDE1-B359-4F52-8963-66C8FFC2E774}" srcOrd="0" destOrd="0" presId="urn:microsoft.com/office/officeart/2005/8/layout/default"/>
    <dgm:cxn modelId="{0F3D96E4-4C88-43BE-93DF-AC5D9F5C2EFD}" srcId="{358E5E92-4CAA-4E88-B20F-6538E990D5F8}" destId="{806CC291-5500-4E97-A387-C3A3CB3F0EFA}" srcOrd="3" destOrd="0" parTransId="{92E120CC-7724-4065-9CA0-5B2E0088D0C3}" sibTransId="{61C55C03-601E-46F0-A45B-FF45579609C5}"/>
    <dgm:cxn modelId="{FED5D2F0-2A77-442C-986E-4BD74370D368}" type="presOf" srcId="{806CC291-5500-4E97-A387-C3A3CB3F0EFA}" destId="{A3F9A24D-703A-4846-8F83-F48BEC192B7E}" srcOrd="0" destOrd="0" presId="urn:microsoft.com/office/officeart/2005/8/layout/default"/>
    <dgm:cxn modelId="{41C66318-41F7-4550-A349-91B159AC55AC}" type="presParOf" srcId="{5F720E18-467D-4FE2-9B17-C4F90D594CC1}" destId="{6F6A25DF-1982-4C1C-8BD9-82BCF9DFB368}" srcOrd="0" destOrd="0" presId="urn:microsoft.com/office/officeart/2005/8/layout/default"/>
    <dgm:cxn modelId="{CC8DD6E2-3033-4BC8-AFBF-353ED0CC4963}" type="presParOf" srcId="{5F720E18-467D-4FE2-9B17-C4F90D594CC1}" destId="{6788F474-9D6C-4FEA-AB57-90814C7C09B2}" srcOrd="1" destOrd="0" presId="urn:microsoft.com/office/officeart/2005/8/layout/default"/>
    <dgm:cxn modelId="{13E87397-4A76-41EE-AF4B-D915788E6550}" type="presParOf" srcId="{5F720E18-467D-4FE2-9B17-C4F90D594CC1}" destId="{0A3E72CF-4F1E-497D-801D-A7DABDDDA3E1}" srcOrd="2" destOrd="0" presId="urn:microsoft.com/office/officeart/2005/8/layout/default"/>
    <dgm:cxn modelId="{02839F86-B29C-410E-88F8-761F98E1D283}" type="presParOf" srcId="{5F720E18-467D-4FE2-9B17-C4F90D594CC1}" destId="{15AB37A3-2C6A-4A08-8A1E-D586EF1988DE}" srcOrd="3" destOrd="0" presId="urn:microsoft.com/office/officeart/2005/8/layout/default"/>
    <dgm:cxn modelId="{C87B57ED-4F4F-4DED-975F-4CDCC342C32C}" type="presParOf" srcId="{5F720E18-467D-4FE2-9B17-C4F90D594CC1}" destId="{6CB40788-7DF2-42C2-9C3C-A2B53073A890}" srcOrd="4" destOrd="0" presId="urn:microsoft.com/office/officeart/2005/8/layout/default"/>
    <dgm:cxn modelId="{7E9153B4-37C1-4FCE-8C7A-BC4956166178}" type="presParOf" srcId="{5F720E18-467D-4FE2-9B17-C4F90D594CC1}" destId="{E7B397FB-C2D8-4C54-85F0-DCB6F8A9DB29}" srcOrd="5" destOrd="0" presId="urn:microsoft.com/office/officeart/2005/8/layout/default"/>
    <dgm:cxn modelId="{D330F00F-2274-4FD7-957D-E60E4909BEC2}" type="presParOf" srcId="{5F720E18-467D-4FE2-9B17-C4F90D594CC1}" destId="{A3F9A24D-703A-4846-8F83-F48BEC192B7E}" srcOrd="6" destOrd="0" presId="urn:microsoft.com/office/officeart/2005/8/layout/default"/>
    <dgm:cxn modelId="{DE9F2B03-FE37-4E49-84EE-AFDEB0F8B78F}" type="presParOf" srcId="{5F720E18-467D-4FE2-9B17-C4F90D594CC1}" destId="{56399099-3AF5-418D-B9AA-EED59C87924A}" srcOrd="7" destOrd="0" presId="urn:microsoft.com/office/officeart/2005/8/layout/default"/>
    <dgm:cxn modelId="{192BB165-99A5-4FAF-AEC4-E0B14152C702}" type="presParOf" srcId="{5F720E18-467D-4FE2-9B17-C4F90D594CC1}" destId="{97C2EDE1-B359-4F52-8963-66C8FFC2E774}" srcOrd="8" destOrd="0" presId="urn:microsoft.com/office/officeart/2005/8/layout/default"/>
    <dgm:cxn modelId="{20F35349-11C9-4551-B87B-D3F49684617D}" type="presParOf" srcId="{5F720E18-467D-4FE2-9B17-C4F90D594CC1}" destId="{2C9BC983-2771-4ECC-8044-17C939537AF3}" srcOrd="9" destOrd="0" presId="urn:microsoft.com/office/officeart/2005/8/layout/default"/>
    <dgm:cxn modelId="{192C5624-2DFC-4B97-80F2-65DB6AC3AF71}" type="presParOf" srcId="{5F720E18-467D-4FE2-9B17-C4F90D594CC1}" destId="{DC61D777-214E-4BE3-B099-DCE04558E42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0F165-7DD4-4BC6-B697-9721BADA64C5}">
      <dsp:nvSpPr>
        <dsp:cNvPr id="0" name=""/>
        <dsp:cNvSpPr/>
      </dsp:nvSpPr>
      <dsp:spPr>
        <a:xfrm>
          <a:off x="1321" y="866531"/>
          <a:ext cx="3093422" cy="1546711"/>
        </a:xfrm>
        <a:prstGeom prst="roundRect">
          <a:avLst>
            <a:gd name="adj" fmla="val 10000"/>
          </a:avLst>
        </a:prstGeom>
        <a:solidFill>
          <a:schemeClr val="tx2"/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000" kern="1200"/>
            <a:t>Korlátozott hatótávolság</a:t>
          </a:r>
          <a:endParaRPr lang="en-US" sz="4000" kern="1200"/>
        </a:p>
      </dsp:txBody>
      <dsp:txXfrm>
        <a:off x="46623" y="911833"/>
        <a:ext cx="3002818" cy="1456107"/>
      </dsp:txXfrm>
    </dsp:sp>
    <dsp:sp modelId="{87185503-8419-4F8C-861C-4BEE47F3DDC0}">
      <dsp:nvSpPr>
        <dsp:cNvPr id="0" name=""/>
        <dsp:cNvSpPr/>
      </dsp:nvSpPr>
      <dsp:spPr>
        <a:xfrm>
          <a:off x="3868100" y="866531"/>
          <a:ext cx="3093422" cy="1546711"/>
        </a:xfrm>
        <a:prstGeom prst="roundRect">
          <a:avLst>
            <a:gd name="adj" fmla="val 10000"/>
          </a:avLst>
        </a:prstGeom>
        <a:solidFill>
          <a:schemeClr val="tx2"/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000" kern="1200"/>
            <a:t>Időigényes töltés</a:t>
          </a:r>
          <a:endParaRPr lang="en-US" sz="4000" kern="1200"/>
        </a:p>
      </dsp:txBody>
      <dsp:txXfrm>
        <a:off x="3913402" y="911833"/>
        <a:ext cx="3002818" cy="1456107"/>
      </dsp:txXfrm>
    </dsp:sp>
    <dsp:sp modelId="{AE236DA4-BD74-4282-99EE-8A6E0341A80A}">
      <dsp:nvSpPr>
        <dsp:cNvPr id="0" name=""/>
        <dsp:cNvSpPr/>
      </dsp:nvSpPr>
      <dsp:spPr>
        <a:xfrm>
          <a:off x="7734878" y="866531"/>
          <a:ext cx="3093422" cy="1546711"/>
        </a:xfrm>
        <a:prstGeom prst="roundRect">
          <a:avLst>
            <a:gd name="adj" fmla="val 10000"/>
          </a:avLst>
        </a:prstGeom>
        <a:solidFill>
          <a:schemeClr val="tx2"/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000" kern="1200"/>
            <a:t>Infrastruktúra hiánya</a:t>
          </a:r>
          <a:endParaRPr lang="en-US" sz="4000" kern="1200"/>
        </a:p>
      </dsp:txBody>
      <dsp:txXfrm>
        <a:off x="7780180" y="911833"/>
        <a:ext cx="3002818" cy="14561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5AC5D-D09E-4A41-A882-0ED92D1AE8C7}">
      <dsp:nvSpPr>
        <dsp:cNvPr id="0" name=""/>
        <dsp:cNvSpPr/>
      </dsp:nvSpPr>
      <dsp:spPr>
        <a:xfrm>
          <a:off x="8872" y="578532"/>
          <a:ext cx="2651759" cy="15910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Kihelyezett töltőállomások</a:t>
          </a:r>
        </a:p>
      </dsp:txBody>
      <dsp:txXfrm>
        <a:off x="55472" y="625132"/>
        <a:ext cx="2558559" cy="1497855"/>
      </dsp:txXfrm>
    </dsp:sp>
    <dsp:sp modelId="{9D1D4B21-565D-4767-B045-B08A178CBE87}">
      <dsp:nvSpPr>
        <dsp:cNvPr id="0" name=""/>
        <dsp:cNvSpPr/>
      </dsp:nvSpPr>
      <dsp:spPr>
        <a:xfrm>
          <a:off x="2925808" y="1045242"/>
          <a:ext cx="562173" cy="65763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400" kern="1200"/>
        </a:p>
      </dsp:txBody>
      <dsp:txXfrm>
        <a:off x="2925808" y="1176769"/>
        <a:ext cx="393521" cy="394582"/>
      </dsp:txXfrm>
    </dsp:sp>
    <dsp:sp modelId="{7344B572-F395-4239-A6C8-261F24E4C6EB}">
      <dsp:nvSpPr>
        <dsp:cNvPr id="0" name=""/>
        <dsp:cNvSpPr/>
      </dsp:nvSpPr>
      <dsp:spPr>
        <a:xfrm>
          <a:off x="3721336" y="578532"/>
          <a:ext cx="2651759" cy="15910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Akkumulátor problémák mérséklése</a:t>
          </a:r>
        </a:p>
      </dsp:txBody>
      <dsp:txXfrm>
        <a:off x="3767936" y="625132"/>
        <a:ext cx="2558559" cy="1497855"/>
      </dsp:txXfrm>
    </dsp:sp>
    <dsp:sp modelId="{1823D92B-A07E-45D2-99FD-AAEB993CA8DA}">
      <dsp:nvSpPr>
        <dsp:cNvPr id="0" name=""/>
        <dsp:cNvSpPr/>
      </dsp:nvSpPr>
      <dsp:spPr>
        <a:xfrm>
          <a:off x="6638271" y="1045242"/>
          <a:ext cx="562173" cy="65763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2400" kern="1200"/>
        </a:p>
      </dsp:txBody>
      <dsp:txXfrm>
        <a:off x="6638271" y="1176769"/>
        <a:ext cx="393521" cy="394582"/>
      </dsp:txXfrm>
    </dsp:sp>
    <dsp:sp modelId="{EB712B6F-638B-4DEA-AA45-CEA43AA9E304}">
      <dsp:nvSpPr>
        <dsp:cNvPr id="0" name=""/>
        <dsp:cNvSpPr/>
      </dsp:nvSpPr>
      <dsp:spPr>
        <a:xfrm>
          <a:off x="7433799" y="578532"/>
          <a:ext cx="2651759" cy="15910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000" kern="1200"/>
            <a:t>Élhetőbb városok</a:t>
          </a:r>
        </a:p>
      </dsp:txBody>
      <dsp:txXfrm>
        <a:off x="7480399" y="625132"/>
        <a:ext cx="2558559" cy="14978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ED8A5D-DB62-4B07-AFCB-4C225861AF24}">
      <dsp:nvSpPr>
        <dsp:cNvPr id="0" name=""/>
        <dsp:cNvSpPr/>
      </dsp:nvSpPr>
      <dsp:spPr>
        <a:xfrm>
          <a:off x="10109046" y="1494169"/>
          <a:ext cx="91440" cy="3993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930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5103FD-BE94-4845-A0C0-0BDAA940322A}">
      <dsp:nvSpPr>
        <dsp:cNvPr id="0" name=""/>
        <dsp:cNvSpPr/>
      </dsp:nvSpPr>
      <dsp:spPr>
        <a:xfrm>
          <a:off x="3252452" y="1494169"/>
          <a:ext cx="2300771" cy="399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653"/>
              </a:lnTo>
              <a:lnTo>
                <a:pt x="2300771" y="199653"/>
              </a:lnTo>
              <a:lnTo>
                <a:pt x="2300771" y="39930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ED39B-99D5-43E0-9838-064E1707FC52}">
      <dsp:nvSpPr>
        <dsp:cNvPr id="0" name=""/>
        <dsp:cNvSpPr/>
      </dsp:nvSpPr>
      <dsp:spPr>
        <a:xfrm>
          <a:off x="3206732" y="1494169"/>
          <a:ext cx="91440" cy="39930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930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39D32-5623-4855-A091-E27E58CCED5F}">
      <dsp:nvSpPr>
        <dsp:cNvPr id="0" name=""/>
        <dsp:cNvSpPr/>
      </dsp:nvSpPr>
      <dsp:spPr>
        <a:xfrm>
          <a:off x="951680" y="1494169"/>
          <a:ext cx="2300771" cy="399307"/>
        </a:xfrm>
        <a:custGeom>
          <a:avLst/>
          <a:gdLst/>
          <a:ahLst/>
          <a:cxnLst/>
          <a:rect l="0" t="0" r="0" b="0"/>
          <a:pathLst>
            <a:path>
              <a:moveTo>
                <a:pt x="2300771" y="0"/>
              </a:moveTo>
              <a:lnTo>
                <a:pt x="2300771" y="199653"/>
              </a:lnTo>
              <a:lnTo>
                <a:pt x="0" y="199653"/>
              </a:lnTo>
              <a:lnTo>
                <a:pt x="0" y="39930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C25421-C43D-470F-BA73-C44E583D6D18}">
      <dsp:nvSpPr>
        <dsp:cNvPr id="0" name=""/>
        <dsp:cNvSpPr/>
      </dsp:nvSpPr>
      <dsp:spPr>
        <a:xfrm>
          <a:off x="2301720" y="543437"/>
          <a:ext cx="1901463" cy="950731"/>
        </a:xfrm>
        <a:prstGeom prst="rect">
          <a:avLst/>
        </a:prstGeom>
        <a:solidFill>
          <a:srgbClr val="67E66D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>
              <a:solidFill>
                <a:schemeClr val="tx1"/>
              </a:solidFill>
            </a:rPr>
            <a:t>EntityFrameWorkCore </a:t>
          </a:r>
        </a:p>
      </dsp:txBody>
      <dsp:txXfrm>
        <a:off x="2301720" y="543437"/>
        <a:ext cx="1901463" cy="950731"/>
      </dsp:txXfrm>
    </dsp:sp>
    <dsp:sp modelId="{EBFBF334-E009-4D07-8C98-B3804D744573}">
      <dsp:nvSpPr>
        <dsp:cNvPr id="0" name=""/>
        <dsp:cNvSpPr/>
      </dsp:nvSpPr>
      <dsp:spPr>
        <a:xfrm>
          <a:off x="949" y="1893477"/>
          <a:ext cx="1901463" cy="9507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Hashing</a:t>
          </a:r>
        </a:p>
      </dsp:txBody>
      <dsp:txXfrm>
        <a:off x="949" y="1893477"/>
        <a:ext cx="1901463" cy="950731"/>
      </dsp:txXfrm>
    </dsp:sp>
    <dsp:sp modelId="{9D4A29E3-3479-43A8-8A91-FA46F8798EA5}">
      <dsp:nvSpPr>
        <dsp:cNvPr id="0" name=""/>
        <dsp:cNvSpPr/>
      </dsp:nvSpPr>
      <dsp:spPr>
        <a:xfrm>
          <a:off x="2301720" y="1893477"/>
          <a:ext cx="1901463" cy="9507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Salting</a:t>
          </a:r>
        </a:p>
      </dsp:txBody>
      <dsp:txXfrm>
        <a:off x="2301720" y="1893477"/>
        <a:ext cx="1901463" cy="950731"/>
      </dsp:txXfrm>
    </dsp:sp>
    <dsp:sp modelId="{F96AC5F7-8DC7-417E-B4D2-2FA53C06545A}">
      <dsp:nvSpPr>
        <dsp:cNvPr id="0" name=""/>
        <dsp:cNvSpPr/>
      </dsp:nvSpPr>
      <dsp:spPr>
        <a:xfrm>
          <a:off x="4602491" y="1893477"/>
          <a:ext cx="1901463" cy="95073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SQL injection védelem</a:t>
          </a:r>
        </a:p>
      </dsp:txBody>
      <dsp:txXfrm>
        <a:off x="4602491" y="1893477"/>
        <a:ext cx="1901463" cy="950731"/>
      </dsp:txXfrm>
    </dsp:sp>
    <dsp:sp modelId="{E47770C4-5952-4FDB-BE33-887283ED1797}">
      <dsp:nvSpPr>
        <dsp:cNvPr id="0" name=""/>
        <dsp:cNvSpPr/>
      </dsp:nvSpPr>
      <dsp:spPr>
        <a:xfrm>
          <a:off x="4602491" y="543437"/>
          <a:ext cx="1901463" cy="950731"/>
        </a:xfrm>
        <a:prstGeom prst="rect">
          <a:avLst/>
        </a:prstGeom>
        <a:solidFill>
          <a:srgbClr val="67E66D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>
              <a:solidFill>
                <a:schemeClr val="tx1"/>
              </a:solidFill>
            </a:rPr>
            <a:t>HTTPS</a:t>
          </a:r>
        </a:p>
      </dsp:txBody>
      <dsp:txXfrm>
        <a:off x="4602491" y="543437"/>
        <a:ext cx="1901463" cy="950731"/>
      </dsp:txXfrm>
    </dsp:sp>
    <dsp:sp modelId="{B262082A-52EB-4412-AE10-FA67BA6E3F26}">
      <dsp:nvSpPr>
        <dsp:cNvPr id="0" name=""/>
        <dsp:cNvSpPr/>
      </dsp:nvSpPr>
      <dsp:spPr>
        <a:xfrm>
          <a:off x="6903262" y="543437"/>
          <a:ext cx="1901463" cy="950731"/>
        </a:xfrm>
        <a:prstGeom prst="rect">
          <a:avLst/>
        </a:prstGeom>
        <a:solidFill>
          <a:srgbClr val="67E66D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>
              <a:solidFill>
                <a:schemeClr val="tx1"/>
              </a:solidFill>
            </a:rPr>
            <a:t>DTO-k használata</a:t>
          </a:r>
        </a:p>
      </dsp:txBody>
      <dsp:txXfrm>
        <a:off x="6903262" y="543437"/>
        <a:ext cx="1901463" cy="950731"/>
      </dsp:txXfrm>
    </dsp:sp>
    <dsp:sp modelId="{4DD65366-F49D-4707-8A10-49E4D618D5D1}">
      <dsp:nvSpPr>
        <dsp:cNvPr id="0" name=""/>
        <dsp:cNvSpPr/>
      </dsp:nvSpPr>
      <dsp:spPr>
        <a:xfrm>
          <a:off x="9204034" y="543437"/>
          <a:ext cx="1901463" cy="950731"/>
        </a:xfrm>
        <a:prstGeom prst="rect">
          <a:avLst/>
        </a:prstGeom>
        <a:solidFill>
          <a:srgbClr val="67E66D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>
              <a:solidFill>
                <a:schemeClr val="tx1"/>
              </a:solidFill>
            </a:rPr>
            <a:t>JWT</a:t>
          </a:r>
        </a:p>
      </dsp:txBody>
      <dsp:txXfrm>
        <a:off x="9204034" y="543437"/>
        <a:ext cx="1901463" cy="950731"/>
      </dsp:txXfrm>
    </dsp:sp>
    <dsp:sp modelId="{1CF36EBB-F555-4665-A3B9-12FFF375529B}">
      <dsp:nvSpPr>
        <dsp:cNvPr id="0" name=""/>
        <dsp:cNvSpPr/>
      </dsp:nvSpPr>
      <dsp:spPr>
        <a:xfrm>
          <a:off x="9204034" y="1893477"/>
          <a:ext cx="1901463" cy="950731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>
              <a:solidFill>
                <a:schemeClr val="bg1"/>
              </a:solidFill>
            </a:rPr>
            <a:t>12 &gt; óra</a:t>
          </a:r>
        </a:p>
      </dsp:txBody>
      <dsp:txXfrm>
        <a:off x="9204034" y="1893477"/>
        <a:ext cx="1901463" cy="9507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8756F-A496-4FA9-AF9B-C34160B2EACF}">
      <dsp:nvSpPr>
        <dsp:cNvPr id="0" name=""/>
        <dsp:cNvSpPr/>
      </dsp:nvSpPr>
      <dsp:spPr>
        <a:xfrm>
          <a:off x="837222" y="766542"/>
          <a:ext cx="3092736" cy="70332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Letisztult</a:t>
          </a:r>
        </a:p>
      </dsp:txBody>
      <dsp:txXfrm>
        <a:off x="871556" y="800876"/>
        <a:ext cx="3024068" cy="634661"/>
      </dsp:txXfrm>
    </dsp:sp>
    <dsp:sp modelId="{D1F9A92A-8490-4446-A8E2-9979C3225974}">
      <dsp:nvSpPr>
        <dsp:cNvPr id="0" name=""/>
        <dsp:cNvSpPr/>
      </dsp:nvSpPr>
      <dsp:spPr>
        <a:xfrm>
          <a:off x="833436" y="1593826"/>
          <a:ext cx="3077737" cy="70332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Modern</a:t>
          </a:r>
        </a:p>
      </dsp:txBody>
      <dsp:txXfrm>
        <a:off x="867770" y="1628160"/>
        <a:ext cx="3009069" cy="634661"/>
      </dsp:txXfrm>
    </dsp:sp>
    <dsp:sp modelId="{FD373117-F61E-44B0-8EBE-98D115020BB3}">
      <dsp:nvSpPr>
        <dsp:cNvPr id="0" name=""/>
        <dsp:cNvSpPr/>
      </dsp:nvSpPr>
      <dsp:spPr>
        <a:xfrm>
          <a:off x="4078661" y="759888"/>
          <a:ext cx="3080691" cy="703329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Sötét mód</a:t>
          </a:r>
        </a:p>
      </dsp:txBody>
      <dsp:txXfrm>
        <a:off x="4112995" y="794222"/>
        <a:ext cx="3012023" cy="634661"/>
      </dsp:txXfrm>
    </dsp:sp>
    <dsp:sp modelId="{1A395F16-1B47-4052-8DCA-DAC17AF83804}">
      <dsp:nvSpPr>
        <dsp:cNvPr id="0" name=""/>
        <dsp:cNvSpPr/>
      </dsp:nvSpPr>
      <dsp:spPr>
        <a:xfrm>
          <a:off x="4096643" y="1609489"/>
          <a:ext cx="3056801" cy="703329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>
              <a:solidFill>
                <a:schemeClr val="tx1"/>
              </a:solidFill>
            </a:rPr>
            <a:t>Világos mód</a:t>
          </a:r>
        </a:p>
      </dsp:txBody>
      <dsp:txXfrm>
        <a:off x="4130977" y="1643823"/>
        <a:ext cx="2988133" cy="634661"/>
      </dsp:txXfrm>
    </dsp:sp>
    <dsp:sp modelId="{C94F7B81-5E63-44ED-B2C4-A8DDE4A1AC77}">
      <dsp:nvSpPr>
        <dsp:cNvPr id="0" name=""/>
        <dsp:cNvSpPr/>
      </dsp:nvSpPr>
      <dsp:spPr>
        <a:xfrm>
          <a:off x="813561" y="2483608"/>
          <a:ext cx="6339395" cy="70332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/>
            <a:t>Felhasználóbarát</a:t>
          </a:r>
        </a:p>
      </dsp:txBody>
      <dsp:txXfrm>
        <a:off x="847895" y="2517942"/>
        <a:ext cx="6270727" cy="6346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3DEAC-C5AA-438F-9033-F585B9E2A769}">
      <dsp:nvSpPr>
        <dsp:cNvPr id="0" name=""/>
        <dsp:cNvSpPr/>
      </dsp:nvSpPr>
      <dsp:spPr>
        <a:xfrm>
          <a:off x="742848" y="662"/>
          <a:ext cx="2209768" cy="13806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Statisztikák megtekintése</a:t>
          </a:r>
        </a:p>
      </dsp:txBody>
      <dsp:txXfrm>
        <a:off x="742848" y="662"/>
        <a:ext cx="2209768" cy="1380628"/>
      </dsp:txXfrm>
    </dsp:sp>
    <dsp:sp modelId="{6950D352-1C4F-4563-AA8E-1B17B5567FFB}">
      <dsp:nvSpPr>
        <dsp:cNvPr id="0" name=""/>
        <dsp:cNvSpPr/>
      </dsp:nvSpPr>
      <dsp:spPr>
        <a:xfrm>
          <a:off x="3633803" y="662"/>
          <a:ext cx="2209768" cy="13806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Felhasználók és eszközeik kezelése</a:t>
          </a:r>
        </a:p>
      </dsp:txBody>
      <dsp:txXfrm>
        <a:off x="3633803" y="662"/>
        <a:ext cx="2209768" cy="1380628"/>
      </dsp:txXfrm>
    </dsp:sp>
    <dsp:sp modelId="{B7A69A3D-AEDF-45C7-9C72-644BEFF4D270}">
      <dsp:nvSpPr>
        <dsp:cNvPr id="0" name=""/>
        <dsp:cNvSpPr/>
      </dsp:nvSpPr>
      <dsp:spPr>
        <a:xfrm>
          <a:off x="6524758" y="662"/>
          <a:ext cx="2209768" cy="13806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Hibajegyek kezelése</a:t>
          </a:r>
        </a:p>
      </dsp:txBody>
      <dsp:txXfrm>
        <a:off x="6524758" y="662"/>
        <a:ext cx="2209768" cy="1380628"/>
      </dsp:txXfrm>
    </dsp:sp>
    <dsp:sp modelId="{3DE2C4CC-4435-446D-98DC-0B8777CE1896}">
      <dsp:nvSpPr>
        <dsp:cNvPr id="0" name=""/>
        <dsp:cNvSpPr/>
      </dsp:nvSpPr>
      <dsp:spPr>
        <a:xfrm>
          <a:off x="1706045" y="2062477"/>
          <a:ext cx="2692048" cy="176865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Töltőállomások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400" kern="1200"/>
            <a:t>Létrehozása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400" kern="1200"/>
            <a:t>Módosítása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400" kern="1200"/>
            <a:t>Törlése</a:t>
          </a:r>
        </a:p>
      </dsp:txBody>
      <dsp:txXfrm>
        <a:off x="1706045" y="2062477"/>
        <a:ext cx="2692048" cy="1768659"/>
      </dsp:txXfrm>
    </dsp:sp>
    <dsp:sp modelId="{ED16C33B-C703-479E-9B6A-C798F25E8D1E}">
      <dsp:nvSpPr>
        <dsp:cNvPr id="0" name=""/>
        <dsp:cNvSpPr/>
      </dsp:nvSpPr>
      <dsp:spPr>
        <a:xfrm>
          <a:off x="5079280" y="2062477"/>
          <a:ext cx="2692048" cy="176865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400" kern="1200"/>
            <a:t>Töltőcsatlakozó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400" kern="1200"/>
            <a:t>Létrehozása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400" kern="1200"/>
            <a:t>Módosítása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400" kern="1200"/>
            <a:t>Törlése</a:t>
          </a:r>
        </a:p>
      </dsp:txBody>
      <dsp:txXfrm>
        <a:off x="5079280" y="2062477"/>
        <a:ext cx="2692048" cy="17686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B6071-E00B-4018-A2EB-9D2E01326D8B}">
      <dsp:nvSpPr>
        <dsp:cNvPr id="0" name=""/>
        <dsp:cNvSpPr/>
      </dsp:nvSpPr>
      <dsp:spPr>
        <a:xfrm>
          <a:off x="8542060" y="1495647"/>
          <a:ext cx="1275653" cy="3009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09166"/>
              </a:lnTo>
              <a:lnTo>
                <a:pt x="1275653" y="300916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4C3A7-D39B-4CF0-A587-01A7BB99C241}">
      <dsp:nvSpPr>
        <dsp:cNvPr id="0" name=""/>
        <dsp:cNvSpPr/>
      </dsp:nvSpPr>
      <dsp:spPr>
        <a:xfrm>
          <a:off x="8542060" y="1495647"/>
          <a:ext cx="329786" cy="2212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2611"/>
              </a:lnTo>
              <a:lnTo>
                <a:pt x="329786" y="221261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8E017-977D-45CC-8E3B-4FF0D538776A}">
      <dsp:nvSpPr>
        <dsp:cNvPr id="0" name=""/>
        <dsp:cNvSpPr/>
      </dsp:nvSpPr>
      <dsp:spPr>
        <a:xfrm>
          <a:off x="8542060" y="1495647"/>
          <a:ext cx="1245184" cy="1378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8524"/>
              </a:lnTo>
              <a:lnTo>
                <a:pt x="1245184" y="137852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9B30BF-0E09-4DAA-9C0F-CD4C74C415C4}">
      <dsp:nvSpPr>
        <dsp:cNvPr id="0" name=""/>
        <dsp:cNvSpPr/>
      </dsp:nvSpPr>
      <dsp:spPr>
        <a:xfrm>
          <a:off x="8542060" y="1495647"/>
          <a:ext cx="274214" cy="5674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443"/>
              </a:lnTo>
              <a:lnTo>
                <a:pt x="274214" y="56744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C116C3-B499-4224-BE8E-974FE7F8E660}">
      <dsp:nvSpPr>
        <dsp:cNvPr id="0" name=""/>
        <dsp:cNvSpPr/>
      </dsp:nvSpPr>
      <dsp:spPr>
        <a:xfrm>
          <a:off x="5099008" y="619810"/>
          <a:ext cx="4174289" cy="259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5"/>
              </a:lnTo>
              <a:lnTo>
                <a:pt x="4174289" y="129525"/>
              </a:lnTo>
              <a:lnTo>
                <a:pt x="4174289" y="25905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61D50-3D12-41B4-B681-FBBB2CB744FB}">
      <dsp:nvSpPr>
        <dsp:cNvPr id="0" name=""/>
        <dsp:cNvSpPr/>
      </dsp:nvSpPr>
      <dsp:spPr>
        <a:xfrm>
          <a:off x="4135479" y="1495647"/>
          <a:ext cx="2319435" cy="2335481"/>
        </a:xfrm>
        <a:custGeom>
          <a:avLst/>
          <a:gdLst/>
          <a:ahLst/>
          <a:cxnLst/>
          <a:rect l="0" t="0" r="0" b="0"/>
          <a:pathLst>
            <a:path>
              <a:moveTo>
                <a:pt x="2319435" y="0"/>
              </a:moveTo>
              <a:lnTo>
                <a:pt x="2319435" y="2335481"/>
              </a:lnTo>
              <a:lnTo>
                <a:pt x="0" y="233548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D8653C-6DBA-4367-A6CC-AE8E157C13D4}">
      <dsp:nvSpPr>
        <dsp:cNvPr id="0" name=""/>
        <dsp:cNvSpPr/>
      </dsp:nvSpPr>
      <dsp:spPr>
        <a:xfrm>
          <a:off x="6223969" y="1495647"/>
          <a:ext cx="230946" cy="1738074"/>
        </a:xfrm>
        <a:custGeom>
          <a:avLst/>
          <a:gdLst/>
          <a:ahLst/>
          <a:cxnLst/>
          <a:rect l="0" t="0" r="0" b="0"/>
          <a:pathLst>
            <a:path>
              <a:moveTo>
                <a:pt x="230946" y="0"/>
              </a:moveTo>
              <a:lnTo>
                <a:pt x="230946" y="1738074"/>
              </a:lnTo>
              <a:lnTo>
                <a:pt x="0" y="173807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F4DBCF-0527-4881-925E-BC0CC0CC9CF0}">
      <dsp:nvSpPr>
        <dsp:cNvPr id="0" name=""/>
        <dsp:cNvSpPr/>
      </dsp:nvSpPr>
      <dsp:spPr>
        <a:xfrm>
          <a:off x="6226732" y="1495647"/>
          <a:ext cx="228183" cy="731095"/>
        </a:xfrm>
        <a:custGeom>
          <a:avLst/>
          <a:gdLst/>
          <a:ahLst/>
          <a:cxnLst/>
          <a:rect l="0" t="0" r="0" b="0"/>
          <a:pathLst>
            <a:path>
              <a:moveTo>
                <a:pt x="228183" y="0"/>
              </a:moveTo>
              <a:lnTo>
                <a:pt x="228183" y="731095"/>
              </a:lnTo>
              <a:lnTo>
                <a:pt x="0" y="73109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6522B0-AA19-4C18-BB7A-67BF58633615}">
      <dsp:nvSpPr>
        <dsp:cNvPr id="0" name=""/>
        <dsp:cNvSpPr/>
      </dsp:nvSpPr>
      <dsp:spPr>
        <a:xfrm>
          <a:off x="4136232" y="1495647"/>
          <a:ext cx="2318683" cy="1223501"/>
        </a:xfrm>
        <a:custGeom>
          <a:avLst/>
          <a:gdLst/>
          <a:ahLst/>
          <a:cxnLst/>
          <a:rect l="0" t="0" r="0" b="0"/>
          <a:pathLst>
            <a:path>
              <a:moveTo>
                <a:pt x="2318683" y="0"/>
              </a:moveTo>
              <a:lnTo>
                <a:pt x="2318683" y="1223501"/>
              </a:lnTo>
              <a:lnTo>
                <a:pt x="0" y="122350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56D7F-5605-4FD7-A7B5-803DF280A2F4}">
      <dsp:nvSpPr>
        <dsp:cNvPr id="0" name=""/>
        <dsp:cNvSpPr/>
      </dsp:nvSpPr>
      <dsp:spPr>
        <a:xfrm>
          <a:off x="5099008" y="619810"/>
          <a:ext cx="2087144" cy="2590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525"/>
              </a:lnTo>
              <a:lnTo>
                <a:pt x="2087144" y="129525"/>
              </a:lnTo>
              <a:lnTo>
                <a:pt x="2087144" y="25905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91A60-CBD3-46EF-A7E1-DD46216ADA56}">
      <dsp:nvSpPr>
        <dsp:cNvPr id="0" name=""/>
        <dsp:cNvSpPr/>
      </dsp:nvSpPr>
      <dsp:spPr>
        <a:xfrm>
          <a:off x="5053288" y="619810"/>
          <a:ext cx="91440" cy="2590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905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19A98-FE01-427C-851D-5251D00962C9}">
      <dsp:nvSpPr>
        <dsp:cNvPr id="0" name=""/>
        <dsp:cNvSpPr/>
      </dsp:nvSpPr>
      <dsp:spPr>
        <a:xfrm>
          <a:off x="3011864" y="619810"/>
          <a:ext cx="2087144" cy="259050"/>
        </a:xfrm>
        <a:custGeom>
          <a:avLst/>
          <a:gdLst/>
          <a:ahLst/>
          <a:cxnLst/>
          <a:rect l="0" t="0" r="0" b="0"/>
          <a:pathLst>
            <a:path>
              <a:moveTo>
                <a:pt x="2087144" y="0"/>
              </a:moveTo>
              <a:lnTo>
                <a:pt x="2087144" y="129525"/>
              </a:lnTo>
              <a:lnTo>
                <a:pt x="0" y="129525"/>
              </a:lnTo>
              <a:lnTo>
                <a:pt x="0" y="25905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B48C5-E5B5-458E-8D80-564F77E436F1}">
      <dsp:nvSpPr>
        <dsp:cNvPr id="0" name=""/>
        <dsp:cNvSpPr/>
      </dsp:nvSpPr>
      <dsp:spPr>
        <a:xfrm>
          <a:off x="914047" y="619810"/>
          <a:ext cx="4184961" cy="259050"/>
        </a:xfrm>
        <a:custGeom>
          <a:avLst/>
          <a:gdLst/>
          <a:ahLst/>
          <a:cxnLst/>
          <a:rect l="0" t="0" r="0" b="0"/>
          <a:pathLst>
            <a:path>
              <a:moveTo>
                <a:pt x="4184961" y="0"/>
              </a:moveTo>
              <a:lnTo>
                <a:pt x="4184961" y="129525"/>
              </a:lnTo>
              <a:lnTo>
                <a:pt x="0" y="129525"/>
              </a:lnTo>
              <a:lnTo>
                <a:pt x="0" y="25905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B8962-A8EA-41A2-9CD3-343E4E225FBD}">
      <dsp:nvSpPr>
        <dsp:cNvPr id="0" name=""/>
        <dsp:cNvSpPr/>
      </dsp:nvSpPr>
      <dsp:spPr>
        <a:xfrm>
          <a:off x="4184961" y="3023"/>
          <a:ext cx="1828094" cy="616786"/>
        </a:xfrm>
        <a:prstGeom prst="rect">
          <a:avLst/>
        </a:prstGeom>
        <a:solidFill>
          <a:srgbClr val="67E66D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b="1" kern="1200">
              <a:solidFill>
                <a:schemeClr val="tx1"/>
              </a:solidFill>
            </a:rPr>
            <a:t>Felhasználó</a:t>
          </a:r>
        </a:p>
      </dsp:txBody>
      <dsp:txXfrm>
        <a:off x="4184961" y="3023"/>
        <a:ext cx="1828094" cy="616786"/>
      </dsp:txXfrm>
    </dsp:sp>
    <dsp:sp modelId="{2034BDB2-4EED-46CD-A60C-E070B6E35070}">
      <dsp:nvSpPr>
        <dsp:cNvPr id="0" name=""/>
        <dsp:cNvSpPr/>
      </dsp:nvSpPr>
      <dsp:spPr>
        <a:xfrm>
          <a:off x="0" y="878860"/>
          <a:ext cx="1828094" cy="6167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Be és kijelentkezés</a:t>
          </a:r>
        </a:p>
      </dsp:txBody>
      <dsp:txXfrm>
        <a:off x="0" y="878860"/>
        <a:ext cx="1828094" cy="616786"/>
      </dsp:txXfrm>
    </dsp:sp>
    <dsp:sp modelId="{C150C48C-1E88-41AB-AC00-41D9A05DFFAE}">
      <dsp:nvSpPr>
        <dsp:cNvPr id="0" name=""/>
        <dsp:cNvSpPr/>
      </dsp:nvSpPr>
      <dsp:spPr>
        <a:xfrm>
          <a:off x="2097816" y="878860"/>
          <a:ext cx="1828094" cy="6167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Adatok módosítása</a:t>
          </a:r>
        </a:p>
      </dsp:txBody>
      <dsp:txXfrm>
        <a:off x="2097816" y="878860"/>
        <a:ext cx="1828094" cy="616786"/>
      </dsp:txXfrm>
    </dsp:sp>
    <dsp:sp modelId="{C1EC3879-91E4-459A-9540-3A760C131061}">
      <dsp:nvSpPr>
        <dsp:cNvPr id="0" name=""/>
        <dsp:cNvSpPr/>
      </dsp:nvSpPr>
      <dsp:spPr>
        <a:xfrm>
          <a:off x="4184961" y="878860"/>
          <a:ext cx="1828094" cy="6167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Töltések követése</a:t>
          </a:r>
        </a:p>
      </dsp:txBody>
      <dsp:txXfrm>
        <a:off x="4184961" y="878860"/>
        <a:ext cx="1828094" cy="616786"/>
      </dsp:txXfrm>
    </dsp:sp>
    <dsp:sp modelId="{2FC470ED-1A72-4449-AAC9-31EABA166703}">
      <dsp:nvSpPr>
        <dsp:cNvPr id="0" name=""/>
        <dsp:cNvSpPr/>
      </dsp:nvSpPr>
      <dsp:spPr>
        <a:xfrm>
          <a:off x="6272106" y="878860"/>
          <a:ext cx="1828094" cy="616786"/>
        </a:xfrm>
        <a:prstGeom prst="rect">
          <a:avLst/>
        </a:prstGeom>
        <a:solidFill>
          <a:srgbClr val="67E66D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b="1" kern="1200">
              <a:solidFill>
                <a:schemeClr val="tx1"/>
              </a:solidFill>
            </a:rPr>
            <a:t>Eszközei</a:t>
          </a:r>
        </a:p>
      </dsp:txBody>
      <dsp:txXfrm>
        <a:off x="6272106" y="878860"/>
        <a:ext cx="1828094" cy="616786"/>
      </dsp:txXfrm>
    </dsp:sp>
    <dsp:sp modelId="{55C7A413-D8F6-4C95-90F0-684424AB1782}">
      <dsp:nvSpPr>
        <dsp:cNvPr id="0" name=""/>
        <dsp:cNvSpPr/>
      </dsp:nvSpPr>
      <dsp:spPr>
        <a:xfrm>
          <a:off x="2308138" y="2410755"/>
          <a:ext cx="1828094" cy="6167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Hozzáadása</a:t>
          </a:r>
        </a:p>
      </dsp:txBody>
      <dsp:txXfrm>
        <a:off x="2308138" y="2410755"/>
        <a:ext cx="1828094" cy="616786"/>
      </dsp:txXfrm>
    </dsp:sp>
    <dsp:sp modelId="{49D1D50D-87D7-4277-9CB1-BF0875073002}">
      <dsp:nvSpPr>
        <dsp:cNvPr id="0" name=""/>
        <dsp:cNvSpPr/>
      </dsp:nvSpPr>
      <dsp:spPr>
        <a:xfrm>
          <a:off x="4398638" y="1918349"/>
          <a:ext cx="1828094" cy="6167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Módosítása</a:t>
          </a:r>
        </a:p>
      </dsp:txBody>
      <dsp:txXfrm>
        <a:off x="4398638" y="1918349"/>
        <a:ext cx="1828094" cy="616786"/>
      </dsp:txXfrm>
    </dsp:sp>
    <dsp:sp modelId="{945C7540-C22E-4897-8133-62109565416E}">
      <dsp:nvSpPr>
        <dsp:cNvPr id="0" name=""/>
        <dsp:cNvSpPr/>
      </dsp:nvSpPr>
      <dsp:spPr>
        <a:xfrm>
          <a:off x="4395874" y="2925328"/>
          <a:ext cx="1828094" cy="6167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Törlése</a:t>
          </a:r>
        </a:p>
      </dsp:txBody>
      <dsp:txXfrm>
        <a:off x="4395874" y="2925328"/>
        <a:ext cx="1828094" cy="616786"/>
      </dsp:txXfrm>
    </dsp:sp>
    <dsp:sp modelId="{AA088B41-0780-437B-B59E-64CE2FF103D1}">
      <dsp:nvSpPr>
        <dsp:cNvPr id="0" name=""/>
        <dsp:cNvSpPr/>
      </dsp:nvSpPr>
      <dsp:spPr>
        <a:xfrm>
          <a:off x="2307385" y="3522735"/>
          <a:ext cx="1828094" cy="6167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Keresése</a:t>
          </a:r>
        </a:p>
      </dsp:txBody>
      <dsp:txXfrm>
        <a:off x="2307385" y="3522735"/>
        <a:ext cx="1828094" cy="616786"/>
      </dsp:txXfrm>
    </dsp:sp>
    <dsp:sp modelId="{B09E0589-AF0D-432B-A6CC-E6BFAC96305D}">
      <dsp:nvSpPr>
        <dsp:cNvPr id="0" name=""/>
        <dsp:cNvSpPr/>
      </dsp:nvSpPr>
      <dsp:spPr>
        <a:xfrm>
          <a:off x="8359251" y="878860"/>
          <a:ext cx="1828094" cy="616786"/>
        </a:xfrm>
        <a:prstGeom prst="rect">
          <a:avLst/>
        </a:prstGeom>
        <a:solidFill>
          <a:srgbClr val="67E66D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b="1" kern="1200">
              <a:solidFill>
                <a:schemeClr val="tx1"/>
              </a:solidFill>
            </a:rPr>
            <a:t>Töltőállomás</a:t>
          </a:r>
        </a:p>
      </dsp:txBody>
      <dsp:txXfrm>
        <a:off x="8359251" y="878860"/>
        <a:ext cx="1828094" cy="616786"/>
      </dsp:txXfrm>
    </dsp:sp>
    <dsp:sp modelId="{2580C95A-D18C-488C-AEBB-2F0CAE0381F9}">
      <dsp:nvSpPr>
        <dsp:cNvPr id="0" name=""/>
        <dsp:cNvSpPr/>
      </dsp:nvSpPr>
      <dsp:spPr>
        <a:xfrm>
          <a:off x="8816274" y="1754697"/>
          <a:ext cx="1828094" cy="6167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Keresése</a:t>
          </a:r>
        </a:p>
      </dsp:txBody>
      <dsp:txXfrm>
        <a:off x="8816274" y="1754697"/>
        <a:ext cx="1828094" cy="616786"/>
      </dsp:txXfrm>
    </dsp:sp>
    <dsp:sp modelId="{7683D032-8DEE-43EA-B463-B524E27064AE}">
      <dsp:nvSpPr>
        <dsp:cNvPr id="0" name=""/>
        <dsp:cNvSpPr/>
      </dsp:nvSpPr>
      <dsp:spPr>
        <a:xfrm>
          <a:off x="9787245" y="2565778"/>
          <a:ext cx="1828094" cy="6167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Térképen megtekintés</a:t>
          </a:r>
        </a:p>
      </dsp:txBody>
      <dsp:txXfrm>
        <a:off x="9787245" y="2565778"/>
        <a:ext cx="1828094" cy="616786"/>
      </dsp:txXfrm>
    </dsp:sp>
    <dsp:sp modelId="{5751F44F-00D7-450D-84CF-74E06C610537}">
      <dsp:nvSpPr>
        <dsp:cNvPr id="0" name=""/>
        <dsp:cNvSpPr/>
      </dsp:nvSpPr>
      <dsp:spPr>
        <a:xfrm>
          <a:off x="8871847" y="3399865"/>
          <a:ext cx="1828094" cy="6167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Kiválasztása</a:t>
          </a:r>
        </a:p>
      </dsp:txBody>
      <dsp:txXfrm>
        <a:off x="8871847" y="3399865"/>
        <a:ext cx="1828094" cy="616786"/>
      </dsp:txXfrm>
    </dsp:sp>
    <dsp:sp modelId="{30D9BF88-4759-45DB-BE9C-102C6049785D}">
      <dsp:nvSpPr>
        <dsp:cNvPr id="0" name=""/>
        <dsp:cNvSpPr/>
      </dsp:nvSpPr>
      <dsp:spPr>
        <a:xfrm>
          <a:off x="9817714" y="4196420"/>
          <a:ext cx="1828094" cy="6167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/>
            <a:t>Töltőcsatlakozó kiválasztása</a:t>
          </a:r>
        </a:p>
      </dsp:txBody>
      <dsp:txXfrm>
        <a:off x="9817714" y="4196420"/>
        <a:ext cx="1828094" cy="6167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E8109-057F-4819-B19D-AEE2342C040C}">
      <dsp:nvSpPr>
        <dsp:cNvPr id="0" name=""/>
        <dsp:cNvSpPr/>
      </dsp:nvSpPr>
      <dsp:spPr>
        <a:xfrm>
          <a:off x="3270345" y="0"/>
          <a:ext cx="4384233" cy="4384233"/>
        </a:xfrm>
        <a:prstGeom prst="diamond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5DF96-2D22-40D6-BD53-91A1993C2707}">
      <dsp:nvSpPr>
        <dsp:cNvPr id="0" name=""/>
        <dsp:cNvSpPr/>
      </dsp:nvSpPr>
      <dsp:spPr>
        <a:xfrm>
          <a:off x="3690814" y="498036"/>
          <a:ext cx="1701917" cy="154678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Térkép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/>
            <a:t>Maptiler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/>
            <a:t>Külön sdk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/>
            <a:t>Api-kulcs</a:t>
          </a:r>
        </a:p>
      </dsp:txBody>
      <dsp:txXfrm>
        <a:off x="3766322" y="573544"/>
        <a:ext cx="1550901" cy="1395766"/>
      </dsp:txXfrm>
    </dsp:sp>
    <dsp:sp modelId="{A22B7A17-A910-40BB-9411-A2FC0E3799A9}">
      <dsp:nvSpPr>
        <dsp:cNvPr id="0" name=""/>
        <dsp:cNvSpPr/>
      </dsp:nvSpPr>
      <dsp:spPr>
        <a:xfrm>
          <a:off x="5570270" y="498036"/>
          <a:ext cx="1701917" cy="154678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Hitelesítés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800" kern="1200"/>
            <a:t>JWT</a:t>
          </a:r>
        </a:p>
      </dsp:txBody>
      <dsp:txXfrm>
        <a:off x="5645778" y="573544"/>
        <a:ext cx="1550901" cy="1395766"/>
      </dsp:txXfrm>
    </dsp:sp>
    <dsp:sp modelId="{594D83D8-A2CF-49FC-B933-3668B2839527}">
      <dsp:nvSpPr>
        <dsp:cNvPr id="0" name=""/>
        <dsp:cNvSpPr/>
      </dsp:nvSpPr>
      <dsp:spPr>
        <a:xfrm>
          <a:off x="3690814" y="2339414"/>
          <a:ext cx="1701917" cy="154678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Websocket</a:t>
          </a:r>
        </a:p>
      </dsp:txBody>
      <dsp:txXfrm>
        <a:off x="3766322" y="2414922"/>
        <a:ext cx="1550901" cy="1395766"/>
      </dsp:txXfrm>
    </dsp:sp>
    <dsp:sp modelId="{B56979D3-FB31-418B-B320-BE845058C1B0}">
      <dsp:nvSpPr>
        <dsp:cNvPr id="0" name=""/>
        <dsp:cNvSpPr/>
      </dsp:nvSpPr>
      <dsp:spPr>
        <a:xfrm>
          <a:off x="5532192" y="2339414"/>
          <a:ext cx="1701917" cy="154678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Pagináció</a:t>
          </a:r>
        </a:p>
      </dsp:txBody>
      <dsp:txXfrm>
        <a:off x="5607700" y="2414922"/>
        <a:ext cx="1550901" cy="13957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A25DF-1982-4C1C-8BD9-82BCF9DFB368}">
      <dsp:nvSpPr>
        <dsp:cNvPr id="0" name=""/>
        <dsp:cNvSpPr/>
      </dsp:nvSpPr>
      <dsp:spPr>
        <a:xfrm>
          <a:off x="48310" y="516"/>
          <a:ext cx="2385345" cy="14312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Több nyelv</a:t>
          </a:r>
        </a:p>
      </dsp:txBody>
      <dsp:txXfrm>
        <a:off x="48310" y="516"/>
        <a:ext cx="2385345" cy="1431207"/>
      </dsp:txXfrm>
    </dsp:sp>
    <dsp:sp modelId="{0A3E72CF-4F1E-497D-801D-A7DABDDDA3E1}">
      <dsp:nvSpPr>
        <dsp:cNvPr id="0" name=""/>
        <dsp:cNvSpPr/>
      </dsp:nvSpPr>
      <dsp:spPr>
        <a:xfrm>
          <a:off x="2672191" y="0"/>
          <a:ext cx="2385345" cy="1431207"/>
        </a:xfrm>
        <a:prstGeom prst="rect">
          <a:avLst/>
        </a:prstGeom>
        <a:solidFill>
          <a:srgbClr val="67E66D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>
              <a:solidFill>
                <a:schemeClr val="tx1"/>
              </a:solidFill>
            </a:rPr>
            <a:t>Felhasználó helyzete alapján küldje az állomásokat</a:t>
          </a:r>
        </a:p>
      </dsp:txBody>
      <dsp:txXfrm>
        <a:off x="2672191" y="0"/>
        <a:ext cx="2385345" cy="1431207"/>
      </dsp:txXfrm>
    </dsp:sp>
    <dsp:sp modelId="{6CB40788-7DF2-42C2-9C3C-A2B53073A890}">
      <dsp:nvSpPr>
        <dsp:cNvPr id="0" name=""/>
        <dsp:cNvSpPr/>
      </dsp:nvSpPr>
      <dsp:spPr>
        <a:xfrm>
          <a:off x="5296071" y="516"/>
          <a:ext cx="2385345" cy="14312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Értesítések mobilon</a:t>
          </a:r>
        </a:p>
      </dsp:txBody>
      <dsp:txXfrm>
        <a:off x="5296071" y="516"/>
        <a:ext cx="2385345" cy="1431207"/>
      </dsp:txXfrm>
    </dsp:sp>
    <dsp:sp modelId="{A3F9A24D-703A-4846-8F83-F48BEC192B7E}">
      <dsp:nvSpPr>
        <dsp:cNvPr id="0" name=""/>
        <dsp:cNvSpPr/>
      </dsp:nvSpPr>
      <dsp:spPr>
        <a:xfrm>
          <a:off x="48310" y="1670258"/>
          <a:ext cx="2385345" cy="1431207"/>
        </a:xfrm>
        <a:prstGeom prst="rect">
          <a:avLst/>
        </a:prstGeom>
        <a:solidFill>
          <a:srgbClr val="67E66D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>
              <a:solidFill>
                <a:schemeClr val="tx1"/>
              </a:solidFill>
            </a:rPr>
            <a:t>Kétfaktoros hitelesítés</a:t>
          </a:r>
        </a:p>
      </dsp:txBody>
      <dsp:txXfrm>
        <a:off x="48310" y="1670258"/>
        <a:ext cx="2385345" cy="1431207"/>
      </dsp:txXfrm>
    </dsp:sp>
    <dsp:sp modelId="{97C2EDE1-B359-4F52-8963-66C8FFC2E774}">
      <dsp:nvSpPr>
        <dsp:cNvPr id="0" name=""/>
        <dsp:cNvSpPr/>
      </dsp:nvSpPr>
      <dsp:spPr>
        <a:xfrm>
          <a:off x="2672191" y="1670258"/>
          <a:ext cx="2385345" cy="143120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/>
            <a:t>Belépés Google fiókkal</a:t>
          </a:r>
        </a:p>
      </dsp:txBody>
      <dsp:txXfrm>
        <a:off x="2672191" y="1670258"/>
        <a:ext cx="2385345" cy="1431207"/>
      </dsp:txXfrm>
    </dsp:sp>
    <dsp:sp modelId="{DC61D777-214E-4BE3-B099-DCE04558E422}">
      <dsp:nvSpPr>
        <dsp:cNvPr id="0" name=""/>
        <dsp:cNvSpPr/>
      </dsp:nvSpPr>
      <dsp:spPr>
        <a:xfrm>
          <a:off x="5296071" y="1670258"/>
          <a:ext cx="2385345" cy="1431207"/>
        </a:xfrm>
        <a:prstGeom prst="rect">
          <a:avLst/>
        </a:prstGeom>
        <a:solidFill>
          <a:srgbClr val="67E66D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300" kern="1200">
              <a:solidFill>
                <a:schemeClr val="tx1"/>
              </a:solidFill>
            </a:rPr>
            <a:t>Asztali alkalmazás világos mód</a:t>
          </a:r>
        </a:p>
      </dsp:txBody>
      <dsp:txXfrm>
        <a:off x="5296071" y="1670258"/>
        <a:ext cx="2385345" cy="1431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35A83-487D-45D3-ADAD-F35C4832CF15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1D9B5-8979-4B8E-9E71-D6C19B24658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9212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1D9B5-8979-4B8E-9E71-D6C19B246587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5539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A2E12-DD10-4205-46BB-6132C748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7C92639-5C12-E4DD-6662-5EEDF3715B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A1636B87-CD74-6878-D2AD-33E8242EA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570753E-B4AC-326A-1614-8482A02F5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1D9B5-8979-4B8E-9E71-D6C19B246587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387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1D9B5-8979-4B8E-9E71-D6C19B246587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2609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1D9B5-8979-4B8E-9E71-D6C19B246587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52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Tervezés: git, kovetelmények,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1D9B5-8979-4B8E-9E71-D6C19B246587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195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344E5-188E-D023-E586-E3604CD41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8978A54-C284-3BB8-0B8D-BC56E9BEC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6D2E5061-2F7C-4E97-AF39-24F44C36F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Tervezés: git, kovetelmények,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DF2ED2E-49DA-C930-89E4-C459CC857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1D9B5-8979-4B8E-9E71-D6C19B246587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7686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EAAEA-8908-6648-9C05-F0FE8B1D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50734BEE-D8B2-058E-CEE1-AFD16044C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345323E1-C44A-26A2-C911-1948FE0DE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Tervezés: git, kovetelmények,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7A5FF6A-30FD-B9A3-5FDB-CC783CA9C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1D9B5-8979-4B8E-9E71-D6C19B246587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4477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1D9B5-8979-4B8E-9E71-D6C19B246587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8103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5EAB6-9138-E5A3-4538-1D8E02E85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2C9DE9DE-4897-AF2F-ADF0-4B3A386FC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9B51063E-7663-6018-3DBA-101D33E67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0AF20C2-CDFF-082E-6E8B-873F02443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1D9B5-8979-4B8E-9E71-D6C19B246587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518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1D9B5-8979-4B8E-9E71-D6C19B246587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4560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2025-05-22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3AA946-6F77-856C-C504-DE5C182C8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0356" y="2134754"/>
            <a:ext cx="6190106" cy="161520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9600" b="1">
                <a:latin typeface="Futura Book" panose="020B0800000000000000" pitchFamily="34" charset="0"/>
              </a:rPr>
              <a:t>PipeLINE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912932C-BF09-58F9-DFC4-599BAEB5F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2696" y="3945976"/>
            <a:ext cx="5685426" cy="1090181"/>
          </a:xfrm>
        </p:spPr>
        <p:txBody>
          <a:bodyPr>
            <a:noAutofit/>
          </a:bodyPr>
          <a:lstStyle/>
          <a:p>
            <a:r>
              <a:rPr lang="hu-HU" sz="3200" b="1"/>
              <a:t>Gavlik Martin, Gavrán Tamás, Kónya Milán</a:t>
            </a:r>
          </a:p>
        </p:txBody>
      </p:sp>
      <p:pic>
        <p:nvPicPr>
          <p:cNvPr id="7" name="Kép 6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E58159A-74C3-A1BA-EEE9-4025E84D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31" r="18252" b="-2"/>
          <a:stretch/>
        </p:blipFill>
        <p:spPr>
          <a:xfrm>
            <a:off x="20" y="10"/>
            <a:ext cx="4654277" cy="6857990"/>
          </a:xfrm>
          <a:prstGeom prst="rect">
            <a:avLst/>
          </a:prstGeom>
          <a:effectLst>
            <a:innerShdw blurRad="1905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86657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2343F-23FC-4875-8453-605C9E3FB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D70445-A683-32D0-1E68-7871C66B5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437" y="141763"/>
            <a:ext cx="9787124" cy="10591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000" b="1" dirty="0">
                <a:latin typeface="Futura Book" panose="020B0800000000000000" pitchFamily="34" charset="0"/>
              </a:rPr>
              <a:t>Asztali alkalmazás</a:t>
            </a:r>
          </a:p>
        </p:txBody>
      </p:sp>
      <p:pic>
        <p:nvPicPr>
          <p:cNvPr id="4" name="Kép 3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FB87710-3072-85CE-E861-86053332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FBD448F-11EB-A33F-E4E2-B0E1BBCFF07C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98C2B05E-40D8-064B-D17C-2E8257B69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37" y="1420116"/>
            <a:ext cx="9787124" cy="45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képernyő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4767945-EBBB-5992-04B4-7F9434985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5596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, képernyő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BDD3EF1-303E-44D7-3498-630C2F0A5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1474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6333D7B-DF75-579C-412D-5F4ACB0D1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54538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, képernyő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1E90214-6DB4-560E-C356-897D5BDF7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4746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FE8F43-A3A3-4695-40A2-CAABB374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26" y="271964"/>
            <a:ext cx="11230947" cy="11887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500" b="1" dirty="0">
                <a:latin typeface="Futura Book" panose="020B0800000000000000" pitchFamily="34" charset="0"/>
              </a:rPr>
              <a:t>Felhasználói felületek</a:t>
            </a:r>
          </a:p>
        </p:txBody>
      </p:sp>
      <p:graphicFrame>
        <p:nvGraphicFramePr>
          <p:cNvPr id="39" name="Tartalom helye 38">
            <a:extLst>
              <a:ext uri="{FF2B5EF4-FFF2-40B4-BE49-F238E27FC236}">
                <a16:creationId xmlns:a16="http://schemas.microsoft.com/office/drawing/2014/main" id="{207421C7-D012-DC73-C94D-21A70CA604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805318"/>
              </p:ext>
            </p:extLst>
          </p:nvPr>
        </p:nvGraphicFramePr>
        <p:xfrm>
          <a:off x="53340" y="1588815"/>
          <a:ext cx="12138660" cy="4997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Kép 5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20138B1-B1D3-A8A5-779D-B205CB3ED54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DC423A22-979F-77C0-6F15-76FF7B1C0C1E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77723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FF57F-84E7-35E8-7CB3-70264E8A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0DB45F-872D-49FF-C306-9ECE1E84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062" y="169537"/>
            <a:ext cx="6453374" cy="98162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000" b="1">
                <a:latin typeface="Futura Book" panose="020B0800000000000000" pitchFamily="34" charset="0"/>
              </a:rPr>
              <a:t>Web és mobil</a:t>
            </a:r>
          </a:p>
        </p:txBody>
      </p:sp>
      <p:pic>
        <p:nvPicPr>
          <p:cNvPr id="6" name="Kép 5" descr="A képen szöveg, képernyőkép, szoftver, Operációs rendsz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4C33EE-18C7-4DAC-4D4E-61E85E2B8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525" y="1383217"/>
            <a:ext cx="2101016" cy="4536808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C2907EC-B9D1-2DF6-1A7A-72C43478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59" y="1399023"/>
            <a:ext cx="9366314" cy="4534291"/>
          </a:xfrm>
          <a:prstGeom prst="rect">
            <a:avLst/>
          </a:prstGeom>
        </p:spPr>
      </p:pic>
      <p:pic>
        <p:nvPicPr>
          <p:cNvPr id="11" name="Kép 10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F38BD0E-F400-B7D8-324A-95EEC5BF37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B66A3BF7-0E76-BE64-5F96-021A8B156F67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  <p:pic>
        <p:nvPicPr>
          <p:cNvPr id="8" name="Kép 7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CF61CBD-45FF-4264-1407-DAC31B9D6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6525" y="1383217"/>
            <a:ext cx="2101016" cy="45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97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05D11-65B1-F583-89E6-CD2F3D7B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21EA01-0C16-CF6E-9ABA-EF85D8CB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062" y="169537"/>
            <a:ext cx="6453374" cy="98162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000" b="1" dirty="0">
                <a:latin typeface="Futura Book" panose="020B0800000000000000" pitchFamily="34" charset="0"/>
              </a:rPr>
              <a:t>Web és mobil</a:t>
            </a:r>
          </a:p>
        </p:txBody>
      </p:sp>
      <p:pic>
        <p:nvPicPr>
          <p:cNvPr id="6" name="Kép 5" descr="A képen szöveg, képernyőkép, szoftver, Operációs rendsz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023F6E7-AD31-32BB-211A-4ACF3075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525" y="1383217"/>
            <a:ext cx="2101016" cy="4536808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BEDF499F-4A4E-1A84-FE08-B1808E371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21" y="1409525"/>
            <a:ext cx="9366315" cy="45368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Kép 12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52B5204-2EB8-CD42-F62E-492794B672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F7AD2F67-905B-CBB1-28BE-5E57214C1046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  <p:pic>
        <p:nvPicPr>
          <p:cNvPr id="5" name="Kép 4" descr="A képen szöveg, képernyőkép, Betűtípus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8E6D501-F673-56F7-D28B-6CC69E7D7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191" y="1404824"/>
            <a:ext cx="2077683" cy="44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6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6AB3E8C-E984-CCDF-2D64-69B35DFBA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2275" y="0"/>
            <a:ext cx="4827449" cy="9482490"/>
          </a:xfrm>
        </p:spPr>
      </p:pic>
    </p:spTree>
    <p:extLst>
      <p:ext uri="{BB962C8B-B14F-4D97-AF65-F5344CB8AC3E}">
        <p14:creationId xmlns:p14="http://schemas.microsoft.com/office/powerpoint/2010/main" val="2639340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elektronika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EB22D4E-F765-AF22-CDA6-0D1FE5E58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2556" y="0"/>
            <a:ext cx="3206887" cy="6868297"/>
          </a:xfrm>
        </p:spPr>
      </p:pic>
    </p:spTree>
    <p:extLst>
      <p:ext uri="{BB962C8B-B14F-4D97-AF65-F5344CB8AC3E}">
        <p14:creationId xmlns:p14="http://schemas.microsoft.com/office/powerpoint/2010/main" val="90981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D33D392E-1951-44E4-7578-C9C4D1435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17199"/>
              </p:ext>
            </p:extLst>
          </p:nvPr>
        </p:nvGraphicFramePr>
        <p:xfrm>
          <a:off x="681186" y="2303544"/>
          <a:ext cx="10829623" cy="3279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ím 1">
            <a:extLst>
              <a:ext uri="{FF2B5EF4-FFF2-40B4-BE49-F238E27FC236}">
                <a16:creationId xmlns:a16="http://schemas.microsoft.com/office/drawing/2014/main" id="{160BCE1E-4BA2-9870-1574-310753D48A5E}"/>
              </a:ext>
            </a:extLst>
          </p:cNvPr>
          <p:cNvSpPr txBox="1">
            <a:spLocks/>
          </p:cNvSpPr>
          <p:nvPr/>
        </p:nvSpPr>
        <p:spPr>
          <a:xfrm>
            <a:off x="2906705" y="751811"/>
            <a:ext cx="6378587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6600" b="1">
                <a:latin typeface="Futura Book" panose="020B0800000000000000" pitchFamily="34" charset="0"/>
              </a:rPr>
              <a:t>A probléma</a:t>
            </a:r>
          </a:p>
        </p:txBody>
      </p:sp>
      <p:pic>
        <p:nvPicPr>
          <p:cNvPr id="7" name="Kép 6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5379231-C3B1-CC83-AE3F-0019B14A472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D76766C1-D38F-EEDF-3D8F-296377770E05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038201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B72DF9-59A4-F601-BC01-EE82F797A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 descr="A képen szöveg, képernyőkép, tervezés, tábl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42A1D82-D401-DEC7-819B-4524B48A7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762" y="740"/>
            <a:ext cx="3292475" cy="68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67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 descr="A képen szöveg, Biciklikerék, bicikli, Bicikliváz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C4586E0-E22E-E1C2-9900-1E61193BE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9586" y="0"/>
            <a:ext cx="3292828" cy="6858000"/>
          </a:xfrm>
        </p:spPr>
      </p:pic>
    </p:spTree>
    <p:extLst>
      <p:ext uri="{BB962C8B-B14F-4D97-AF65-F5344CB8AC3E}">
        <p14:creationId xmlns:p14="http://schemas.microsoft.com/office/powerpoint/2010/main" val="992971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10D52-CA30-56D7-CA0F-832C51E4D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szöveg, elektronika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0F65BB4-3839-6F01-6F5C-AF0F2393F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7935" y="5520"/>
            <a:ext cx="3296129" cy="6852480"/>
          </a:xfrm>
        </p:spPr>
      </p:pic>
    </p:spTree>
    <p:extLst>
      <p:ext uri="{BB962C8B-B14F-4D97-AF65-F5344CB8AC3E}">
        <p14:creationId xmlns:p14="http://schemas.microsoft.com/office/powerpoint/2010/main" val="185023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E0BF5-6BF3-178E-CD61-3A9E4860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 descr="A képen szöveg, Biciklikerék, bicikli, Bicikliváz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2745504-788B-7447-40B2-BA1893A25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9671" y="-3935"/>
            <a:ext cx="3312658" cy="6861935"/>
          </a:xfrm>
        </p:spPr>
      </p:pic>
    </p:spTree>
    <p:extLst>
      <p:ext uri="{BB962C8B-B14F-4D97-AF65-F5344CB8AC3E}">
        <p14:creationId xmlns:p14="http://schemas.microsoft.com/office/powerpoint/2010/main" val="3514084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multimédi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B9ED9FA-FF80-3DE2-2E2F-9E5E1706D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433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, multiméd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F60ADBD-03AA-A359-C3BF-3029E3EE7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6507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7FD401-B2A2-7A64-8F69-C6492AAC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Tartalom helye 4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41FA148-CF67-A242-E5D3-6346DF14E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1983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elektronika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D91971C-359D-9926-0909-E94F5F571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9303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, elektronik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F55968E-7237-D7EB-8704-8E56C6ADD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2733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szoftver, számítóg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A724955-97F7-A494-C710-E69543BFE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217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rtalom helye 10">
            <a:extLst>
              <a:ext uri="{FF2B5EF4-FFF2-40B4-BE49-F238E27FC236}">
                <a16:creationId xmlns:a16="http://schemas.microsoft.com/office/drawing/2014/main" id="{669F6856-F06F-8F81-0EED-F89D72783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373584"/>
              </p:ext>
            </p:extLst>
          </p:nvPr>
        </p:nvGraphicFramePr>
        <p:xfrm>
          <a:off x="1048784" y="2569371"/>
          <a:ext cx="10094432" cy="2748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Cím 1">
            <a:extLst>
              <a:ext uri="{FF2B5EF4-FFF2-40B4-BE49-F238E27FC236}">
                <a16:creationId xmlns:a16="http://schemas.microsoft.com/office/drawing/2014/main" id="{D9D391D1-8D01-209E-BD9A-B139BDFA7C5F}"/>
              </a:ext>
            </a:extLst>
          </p:cNvPr>
          <p:cNvSpPr txBox="1">
            <a:spLocks/>
          </p:cNvSpPr>
          <p:nvPr/>
        </p:nvSpPr>
        <p:spPr>
          <a:xfrm>
            <a:off x="3666258" y="751810"/>
            <a:ext cx="5430982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6600" b="1">
                <a:latin typeface="Futura Book" panose="020B0800000000000000" pitchFamily="34" charset="0"/>
              </a:rPr>
              <a:t>A víziónk</a:t>
            </a:r>
          </a:p>
        </p:txBody>
      </p:sp>
      <p:pic>
        <p:nvPicPr>
          <p:cNvPr id="21" name="Kép 20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530526A-A394-4DCC-74F7-BC127BDC814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EB39F857-1AB5-1148-7BD4-942EB6416A58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662907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FECA1-7834-5BBB-9D6B-1B31F7045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008B29-C43C-35F6-234C-2C6BD675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22" y="336619"/>
            <a:ext cx="7354954" cy="11134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500" b="1">
                <a:latin typeface="Futura Book" panose="020B0800000000000000" pitchFamily="34" charset="0"/>
              </a:rPr>
              <a:t>Sikereink</a:t>
            </a:r>
            <a:endParaRPr lang="hu-HU" sz="6500" b="1" dirty="0">
              <a:latin typeface="Futura Book" panose="020B0800000000000000" pitchFamily="34" charset="0"/>
            </a:endParaRPr>
          </a:p>
        </p:txBody>
      </p:sp>
      <p:pic>
        <p:nvPicPr>
          <p:cNvPr id="8" name="Kép 7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1F55FBF-382F-68F7-6411-3FD41B1EF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0992952C-A5C3-57AF-C09A-149F04769548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  <p:graphicFrame>
        <p:nvGraphicFramePr>
          <p:cNvPr id="6" name="Tartalom helye 5">
            <a:extLst>
              <a:ext uri="{FF2B5EF4-FFF2-40B4-BE49-F238E27FC236}">
                <a16:creationId xmlns:a16="http://schemas.microsoft.com/office/drawing/2014/main" id="{EB8F76AF-85BF-FED1-3DE7-1629F606EF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438180"/>
              </p:ext>
            </p:extLst>
          </p:nvPr>
        </p:nvGraphicFramePr>
        <p:xfrm>
          <a:off x="633538" y="1562100"/>
          <a:ext cx="10924924" cy="4384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9427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8B270-C8A0-8F80-6739-F789D6D09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656536-EF37-7826-1F1F-02A75ECE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291" y="373565"/>
            <a:ext cx="9199417" cy="11134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500" b="1" dirty="0">
                <a:latin typeface="Futura Book" panose="020B0800000000000000" pitchFamily="34" charset="0"/>
              </a:rPr>
              <a:t>Fejlesztési tervek</a:t>
            </a:r>
          </a:p>
        </p:txBody>
      </p:sp>
      <p:graphicFrame>
        <p:nvGraphicFramePr>
          <p:cNvPr id="16" name="Tartalom helye 15">
            <a:extLst>
              <a:ext uri="{FF2B5EF4-FFF2-40B4-BE49-F238E27FC236}">
                <a16:creationId xmlns:a16="http://schemas.microsoft.com/office/drawing/2014/main" id="{68F826E3-258E-8950-28D5-4860334DD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056261"/>
              </p:ext>
            </p:extLst>
          </p:nvPr>
        </p:nvGraphicFramePr>
        <p:xfrm>
          <a:off x="2231135" y="2277736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Kép 13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20B3A6F-F371-B57A-2763-94173CA6869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369F4AD3-5473-DD74-C637-6BC555C9C1A1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627016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8E514-E725-D969-71F8-0CDD5711E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A5AF24FD-60D5-0A68-AE84-FD4031C7F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024581" y="2357582"/>
            <a:ext cx="5680364" cy="2142836"/>
          </a:xfrm>
        </p:spPr>
        <p:txBody>
          <a:bodyPr>
            <a:noAutofit/>
          </a:bodyPr>
          <a:lstStyle/>
          <a:p>
            <a:r>
              <a:rPr lang="hu-HU" sz="6600" b="1">
                <a:solidFill>
                  <a:schemeClr val="tx1">
                    <a:lumMod val="85000"/>
                    <a:lumOff val="15000"/>
                  </a:schemeClr>
                </a:solidFill>
                <a:latin typeface="Futura Book" panose="020B0800000000000000" pitchFamily="34" charset="0"/>
              </a:rPr>
              <a:t>Köszönjük a figyelmet!</a:t>
            </a:r>
          </a:p>
        </p:txBody>
      </p:sp>
      <p:pic>
        <p:nvPicPr>
          <p:cNvPr id="7" name="Kép 6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D00FF98-1C2B-7E68-F9E6-285D646C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31" r="18252" b="-2"/>
          <a:stretch/>
        </p:blipFill>
        <p:spPr>
          <a:xfrm>
            <a:off x="28966" y="10"/>
            <a:ext cx="4654277" cy="6857990"/>
          </a:xfrm>
          <a:prstGeom prst="rect">
            <a:avLst/>
          </a:prstGeom>
          <a:effectLst>
            <a:innerShdw blurRad="1905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63842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1562DD-366D-4CA1-B0FB-DABF6AED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043" y="751811"/>
            <a:ext cx="9217914" cy="11887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600" b="1">
                <a:latin typeface="Futura Book" panose="020B0800000000000000" pitchFamily="34" charset="0"/>
              </a:rPr>
              <a:t>Fejlesztés menete</a:t>
            </a:r>
          </a:p>
        </p:txBody>
      </p:sp>
      <p:pic>
        <p:nvPicPr>
          <p:cNvPr id="3" name="Kép 2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3CDB643-C30C-E04B-42C3-D98BF991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7ED0134-FB27-FFC3-58B2-AA080FFA2307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E2227230-3283-0E60-0518-6436C4015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5E9EB48-73AE-48BA-1E0F-3A5790E1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043" y="2207671"/>
            <a:ext cx="9255971" cy="35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3249F-4450-7039-7180-0CB002E2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42C363-3C1A-2787-8E43-AD90D19F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043" y="751811"/>
            <a:ext cx="9217914" cy="11887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600" b="1">
                <a:latin typeface="Futura Book" panose="020B0800000000000000" pitchFamily="34" charset="0"/>
              </a:rPr>
              <a:t>Fejlesztés menete</a:t>
            </a:r>
          </a:p>
        </p:txBody>
      </p:sp>
      <p:pic>
        <p:nvPicPr>
          <p:cNvPr id="3" name="Kép 2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6B3F011-59C4-3EC4-4CD9-458F875A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553B6A9-3A7C-032B-A290-6E92C23E32BE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87FFF637-7A09-0132-59E8-886269973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68D459C1-395B-2CAD-853C-54EB20F9A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809" y="2187189"/>
            <a:ext cx="9726382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1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ABFE4-4143-1628-5ADB-682195627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0B9E26-6AB3-1628-9E06-7EE43C9C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043" y="751811"/>
            <a:ext cx="9217914" cy="11887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600" b="1">
                <a:latin typeface="Futura Book" panose="020B0800000000000000" pitchFamily="34" charset="0"/>
              </a:rPr>
              <a:t>Fejlesztés menete</a:t>
            </a:r>
          </a:p>
        </p:txBody>
      </p:sp>
      <p:pic>
        <p:nvPicPr>
          <p:cNvPr id="3" name="Kép 2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B443F2B-B035-B25A-254C-E03FE84F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CC06EEE-550C-00D9-76B8-C7462052FBA5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445A576C-19CE-80C8-B713-F94B97E7F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CA8865-D10A-7251-3F80-4A1DB7487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4" b="55121"/>
          <a:stretch/>
        </p:blipFill>
        <p:spPr bwMode="auto">
          <a:xfrm>
            <a:off x="2047887" y="2164598"/>
            <a:ext cx="8096226" cy="370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13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CAD02-91AE-1051-A43E-BA085407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AD279E-C022-173D-3EC3-05CDFAD6A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044" y="733871"/>
            <a:ext cx="5867911" cy="11887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600" b="1">
                <a:latin typeface="Futura Book" panose="020B0800000000000000" pitchFamily="34" charset="0"/>
              </a:rPr>
              <a:t>Biztonság</a:t>
            </a:r>
          </a:p>
        </p:txBody>
      </p:sp>
      <p:graphicFrame>
        <p:nvGraphicFramePr>
          <p:cNvPr id="8" name="Tartalom helye 7">
            <a:extLst>
              <a:ext uri="{FF2B5EF4-FFF2-40B4-BE49-F238E27FC236}">
                <a16:creationId xmlns:a16="http://schemas.microsoft.com/office/drawing/2014/main" id="{59B725BB-5F65-E2D6-7F51-54AC4D02D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327292"/>
              </p:ext>
            </p:extLst>
          </p:nvPr>
        </p:nvGraphicFramePr>
        <p:xfrm>
          <a:off x="542776" y="2146658"/>
          <a:ext cx="11106447" cy="3387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Kép 8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F13D993-605C-3A22-1F06-79699DDBD9C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23BA28E4-701E-4D95-7D1C-5631E943DAC6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38989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770078-12EE-51B6-F849-FB532C0B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530" y="926592"/>
            <a:ext cx="6750939" cy="118872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600" b="1">
                <a:latin typeface="Futura Book" panose="020B0800000000000000" pitchFamily="34" charset="0"/>
              </a:rPr>
              <a:t>Stíluselemek</a:t>
            </a:r>
          </a:p>
        </p:txBody>
      </p:sp>
      <p:graphicFrame>
        <p:nvGraphicFramePr>
          <p:cNvPr id="12" name="Tartalom helye 11">
            <a:extLst>
              <a:ext uri="{FF2B5EF4-FFF2-40B4-BE49-F238E27FC236}">
                <a16:creationId xmlns:a16="http://schemas.microsoft.com/office/drawing/2014/main" id="{0581A118-1CDB-6ABC-0836-78EEEB8B3B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938402"/>
              </p:ext>
            </p:extLst>
          </p:nvPr>
        </p:nvGraphicFramePr>
        <p:xfrm>
          <a:off x="2112739" y="2088525"/>
          <a:ext cx="7966519" cy="366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Kép 12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D9B3DFA-4C75-E4C3-F029-40091865BC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A462D3EF-C0CA-5D57-C4F8-AEBD40AA97E3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84004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A4514-3BA2-7B70-6EDB-9A9AF42E0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5F2CC3-C0FD-218B-30DB-DC23301A2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522" y="336619"/>
            <a:ext cx="7354954" cy="11134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u-HU" sz="6500" b="1" dirty="0" err="1">
                <a:latin typeface="Futura Book" panose="020B0800000000000000" pitchFamily="34" charset="0"/>
              </a:rPr>
              <a:t>Admin</a:t>
            </a:r>
            <a:r>
              <a:rPr lang="hu-HU" sz="6500" b="1" dirty="0">
                <a:latin typeface="Futura Book" panose="020B0800000000000000" pitchFamily="34" charset="0"/>
              </a:rPr>
              <a:t> felület</a:t>
            </a:r>
          </a:p>
        </p:txBody>
      </p:sp>
      <p:graphicFrame>
        <p:nvGraphicFramePr>
          <p:cNvPr id="10" name="Tartalom helye 9">
            <a:extLst>
              <a:ext uri="{FF2B5EF4-FFF2-40B4-BE49-F238E27FC236}">
                <a16:creationId xmlns:a16="http://schemas.microsoft.com/office/drawing/2014/main" id="{91EB61F1-5F29-07CE-7BB5-3B6E26E069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384711"/>
              </p:ext>
            </p:extLst>
          </p:nvPr>
        </p:nvGraphicFramePr>
        <p:xfrm>
          <a:off x="1357312" y="1782322"/>
          <a:ext cx="9477375" cy="3831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Kép 7" descr="A képen Grafika, képernyőkép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FA6DE09-0582-D810-7202-766FF97B718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631" r="18252" b="-2"/>
          <a:stretch/>
        </p:blipFill>
        <p:spPr>
          <a:xfrm>
            <a:off x="4909041" y="5946333"/>
            <a:ext cx="618716" cy="9116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755FEF0A-8F25-CBD8-B677-2DCB74981978}"/>
              </a:ext>
            </a:extLst>
          </p:cNvPr>
          <p:cNvSpPr txBox="1"/>
          <p:nvPr/>
        </p:nvSpPr>
        <p:spPr>
          <a:xfrm>
            <a:off x="5379970" y="6170400"/>
            <a:ext cx="194640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9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u-HU" sz="3200" b="1">
                <a:solidFill>
                  <a:srgbClr val="67E66D"/>
                </a:solidFill>
                <a:latin typeface="Futura Book" panose="020B0800000000000000" pitchFamily="34" charset="0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2631617863"/>
      </p:ext>
    </p:extLst>
  </p:cSld>
  <p:clrMapOvr>
    <a:masterClrMapping/>
  </p:clrMapOvr>
</p:sld>
</file>

<file path=ppt/theme/theme1.xml><?xml version="1.0" encoding="utf-8"?>
<a:theme xmlns:a="http://schemas.openxmlformats.org/drawingml/2006/main" name="Csomag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Csomag</Template>
  <TotalTime>822</TotalTime>
  <Words>179</Words>
  <Application>Microsoft Office PowerPoint</Application>
  <PresentationFormat>Szélesvásznú</PresentationFormat>
  <Paragraphs>102</Paragraphs>
  <Slides>32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7" baseType="lpstr">
      <vt:lpstr>Aptos</vt:lpstr>
      <vt:lpstr>Arial</vt:lpstr>
      <vt:lpstr>Futura Book</vt:lpstr>
      <vt:lpstr>Gill Sans MT</vt:lpstr>
      <vt:lpstr>Csomag</vt:lpstr>
      <vt:lpstr>PipeLINE</vt:lpstr>
      <vt:lpstr>PowerPoint-bemutató</vt:lpstr>
      <vt:lpstr>PowerPoint-bemutató</vt:lpstr>
      <vt:lpstr>Fejlesztés menete</vt:lpstr>
      <vt:lpstr>Fejlesztés menete</vt:lpstr>
      <vt:lpstr>Fejlesztés menete</vt:lpstr>
      <vt:lpstr>Biztonság</vt:lpstr>
      <vt:lpstr>Stíluselemek</vt:lpstr>
      <vt:lpstr>Admin felület</vt:lpstr>
      <vt:lpstr>Asztali alkalmazás</vt:lpstr>
      <vt:lpstr>PowerPoint-bemutató</vt:lpstr>
      <vt:lpstr>PowerPoint-bemutató</vt:lpstr>
      <vt:lpstr>PowerPoint-bemutató</vt:lpstr>
      <vt:lpstr>PowerPoint-bemutató</vt:lpstr>
      <vt:lpstr>Felhasználói felületek</vt:lpstr>
      <vt:lpstr>Web és mobil</vt:lpstr>
      <vt:lpstr>Web és mobil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Sikereink</vt:lpstr>
      <vt:lpstr>Fejlesztési tervek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Gavlik</dc:creator>
  <cp:lastModifiedBy>Martin Gavlik</cp:lastModifiedBy>
  <cp:revision>25</cp:revision>
  <dcterms:created xsi:type="dcterms:W3CDTF">2025-03-30T13:31:52Z</dcterms:created>
  <dcterms:modified xsi:type="dcterms:W3CDTF">2025-05-22T18:42:46Z</dcterms:modified>
</cp:coreProperties>
</file>